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9E4C31-D0C2-49DC-A7FE-26C8CADAE049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487E9F-F936-4FCA-91CA-7FE561B45F94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hr/url?sa=i&amp;rct=j&amp;q=&amp;esrc=s&amp;frm=1&amp;source=images&amp;cd=&amp;cad=rja&amp;docid=ymTGZJrpJ6ywRM&amp;tbnid=D7JG8IM6GbXSzM:&amp;ved=0CAUQjRw&amp;url=http://ludwigkeck.wordpress.com/2009/06/13/windows-7-wordpad-%E2%80%93-file-types/&amp;ei=PLJiUsr4GYSutAaQw4HgAQ&amp;bvm=bv.54934254,d.Yms&amp;psig=AFQjCNEloOi6DJ05pEmNuyox91HJWRtgHQ&amp;ust=1382282480615895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hr/url?sa=i&amp;rct=j&amp;q=&amp;esrc=s&amp;frm=1&amp;source=images&amp;cd=&amp;cad=rja&amp;docid=8Y48EUl_aUnsqM&amp;tbnid=YYfg_RPwQBzTlM:&amp;ved=0CAUQjRw&amp;url=http://www.hdwallpapersinn.com/question-mark-pictures.html&amp;ei=OvNeUv_WJZDZsga93IGICg&amp;bvm=bv.54176721,d.bGE&amp;psig=AFQjCNHaaei1Yba_2kxB8VFYAoXtMJFThg&amp;ust=138204072948460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indows.microsoft.com/hr-hr/windows-vista/using-wordp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hr/url?sa=i&amp;rct=j&amp;q=&amp;esrc=s&amp;frm=1&amp;source=images&amp;cd=&amp;cad=rja&amp;docid=27mBjbIt6jsDIM&amp;tbnid=g_LpOJKAYbyY9M:&amp;ved=0CAUQjRw&amp;url=http://trgovina.mercator.si/tehnika/racunalnistvo-in-foto/racunalniska-oprema-in-dodatki/tipkovnice/tipkovnica-speedlink-sl-6410-258283&amp;ei=3u5iUrTsCoSXtQa4nIHIAQ&amp;bvm=bv.54934254,d.bGE&amp;psig=AFQjCNH0cRZ_rX5RzKEcZFk-7ApscqeG2A&amp;ust=13822996036790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hr/url?sa=i&amp;rct=j&amp;q=&amp;esrc=s&amp;frm=1&amp;source=images&amp;cd=&amp;cad=rja&amp;docid=wlwI3uRAAKAvYM&amp;tbnid=WvE8too9kAh9cM:&amp;ved=0CAUQjRw&amp;url=http://blogs.technet.com/b/seanearp/archive/2009/03/24/wordpad-is-strangely-functional.aspx&amp;ei=ua9iUqTCBYnRsgaZ6oDwCg&amp;bvm=bv.54934254,d.Yms&amp;psig=AFQjCNEloOi6DJ05pEmNuyox91HJWRtgHQ&amp;ust=1382282480615895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1368152"/>
          </a:xfrm>
        </p:spPr>
        <p:txBody>
          <a:bodyPr/>
          <a:lstStyle/>
          <a:p>
            <a:r>
              <a:rPr lang="hr-HR" dirty="0"/>
              <a:t>2.4. Osnove pisanja teksta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1728192"/>
          </a:xfrm>
        </p:spPr>
        <p:txBody>
          <a:bodyPr>
            <a:normAutofit/>
          </a:bodyPr>
          <a:lstStyle/>
          <a:p>
            <a:r>
              <a:rPr lang="hr-HR" dirty="0" smtClean="0"/>
              <a:t>Čudesni svijet tehnike</a:t>
            </a:r>
          </a:p>
          <a:p>
            <a:r>
              <a:rPr lang="hr-HR" dirty="0" smtClean="0"/>
              <a:t>5. </a:t>
            </a:r>
            <a:r>
              <a:rPr lang="hr-HR" dirty="0" smtClean="0"/>
              <a:t>razred</a:t>
            </a:r>
            <a:endParaRPr lang="hr-HR" dirty="0" smtClean="0"/>
          </a:p>
          <a:p>
            <a:r>
              <a:rPr lang="hr-HR" dirty="0" smtClean="0"/>
              <a:t>Informatika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3854747" cy="452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Spremanje dokumenta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Tijekom rada uputno je što češće spremati na disk to što smo napisali.. </a:t>
            </a:r>
          </a:p>
          <a:p>
            <a:r>
              <a:rPr lang="hr-HR" dirty="0" smtClean="0"/>
              <a:t>Dokumente spremamo tako da mišem kliknemo na gumb izbornika WordPad </a:t>
            </a:r>
            <a:r>
              <a:rPr lang="pt-BR" dirty="0" smtClean="0"/>
              <a:t>te zatim odaberemo naredbu </a:t>
            </a:r>
            <a:r>
              <a:rPr lang="pt-BR" b="1" dirty="0" smtClean="0"/>
              <a:t>Spremi kao (“Save As…”).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18436" name="Picture 4" descr="http://ludwigkeck.files.wordpress.com/2009/06/wordpad-saveas-dialo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816424" cy="446449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44008" y="3573016"/>
            <a:ext cx="136815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63888" y="2348880"/>
            <a:ext cx="1152128" cy="18722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88024" y="1988840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07704" y="3861048"/>
            <a:ext cx="2664296" cy="18722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hr-HR" dirty="0" smtClean="0"/>
              <a:t>Spremanje dokumenta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U izborniku WordPad postoji i druga naredba za spremanje: </a:t>
            </a:r>
            <a:r>
              <a:rPr lang="pl-PL" b="1" dirty="0" smtClean="0"/>
              <a:t>Spremi (“Save…”).</a:t>
            </a:r>
          </a:p>
          <a:p>
            <a:r>
              <a:rPr lang="hr-HR" dirty="0" smtClean="0"/>
              <a:t>Koristimo je kad mijenjamo postojeći dokument i želimo spremiti takav izmijenjeni </a:t>
            </a:r>
            <a:r>
              <a:rPr lang="pl-PL" dirty="0" smtClean="0"/>
              <a:t>dokument pod istim imenom pod kojim smo ga i otvorili i na isto mjesto.</a:t>
            </a:r>
            <a:endParaRPr lang="hr-HR" dirty="0"/>
          </a:p>
        </p:txBody>
      </p:sp>
      <p:pic>
        <p:nvPicPr>
          <p:cNvPr id="5" name="Content Placeholder 4" descr="http://ludwigkeck.files.wordpress.com/2009/06/wordpad-saveas-dialo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74905"/>
            <a:ext cx="4038600" cy="4125827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499992" y="3284984"/>
            <a:ext cx="12961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63888" y="2996952"/>
            <a:ext cx="93610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 smtClean="0"/>
              <a:t>PITANJA I ZADATCI ZA PROVJERU ZNANJA I SPOSOBNOSTI</a:t>
            </a:r>
            <a:endParaRPr lang="hr-HR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1. </a:t>
            </a:r>
            <a:r>
              <a:rPr lang="pl-PL" sz="2400" dirty="0" smtClean="0"/>
              <a:t>Navedite naziv programa za obradu teksta koji ste koristili.</a:t>
            </a:r>
          </a:p>
          <a:p>
            <a:pPr>
              <a:buNone/>
            </a:pPr>
            <a:r>
              <a:rPr lang="pl-PL" sz="2400" dirty="0" smtClean="0"/>
              <a:t>2. Čemu služe klizne trake?</a:t>
            </a:r>
          </a:p>
          <a:p>
            <a:pPr>
              <a:buNone/>
            </a:pPr>
            <a:r>
              <a:rPr lang="hr-HR" sz="2400" dirty="0" smtClean="0"/>
              <a:t>3. Na koji način mijenjamo veličinu prozora?</a:t>
            </a:r>
          </a:p>
          <a:p>
            <a:pPr>
              <a:buNone/>
            </a:pPr>
            <a:r>
              <a:rPr lang="hr-HR" sz="2400" dirty="0" smtClean="0"/>
              <a:t>4. Na koji način možemo uključiti i isključiti prikaz vrpce s  </a:t>
            </a:r>
          </a:p>
          <a:p>
            <a:pPr>
              <a:buNone/>
            </a:pPr>
            <a:r>
              <a:rPr lang="hr-HR" sz="2400" dirty="0" smtClean="0"/>
              <a:t>     alatima i naredbama?</a:t>
            </a:r>
          </a:p>
          <a:p>
            <a:pPr>
              <a:buNone/>
            </a:pPr>
            <a:r>
              <a:rPr lang="hr-HR" sz="2400" dirty="0" smtClean="0"/>
              <a:t>5. Navedite barem dva načina kako možemo pokrenuti program </a:t>
            </a:r>
          </a:p>
          <a:p>
            <a:pPr>
              <a:buNone/>
            </a:pPr>
            <a:r>
              <a:rPr lang="hr-HR" sz="2400" dirty="0" smtClean="0"/>
              <a:t>     </a:t>
            </a:r>
            <a:r>
              <a:rPr lang="hr-HR" sz="2400" dirty="0" smtClean="0"/>
              <a:t>WordPad</a:t>
            </a:r>
            <a:r>
              <a:rPr lang="hr-HR" sz="2400" dirty="0" smtClean="0"/>
              <a:t>.</a:t>
            </a:r>
          </a:p>
          <a:p>
            <a:pPr>
              <a:buNone/>
            </a:pPr>
            <a:r>
              <a:rPr lang="hr-HR" sz="2400" dirty="0" smtClean="0"/>
              <a:t>6. Zašto je preporučljivo tijekom rada često spremati svoj </a:t>
            </a:r>
          </a:p>
          <a:p>
            <a:pPr>
              <a:buNone/>
            </a:pPr>
            <a:r>
              <a:rPr lang="hr-HR" sz="2400" dirty="0" smtClean="0"/>
              <a:t>     dokument na disk računala?</a:t>
            </a:r>
          </a:p>
          <a:p>
            <a:pPr>
              <a:buNone/>
            </a:pPr>
            <a:r>
              <a:rPr lang="hr-HR" sz="2400" dirty="0" smtClean="0"/>
              <a:t>7. Što prvo moramo učiniti ako želimo oblikovati upisani tekst?</a:t>
            </a:r>
            <a:endParaRPr lang="hr-HR" sz="2400" dirty="0"/>
          </a:p>
        </p:txBody>
      </p:sp>
      <p:pic>
        <p:nvPicPr>
          <p:cNvPr id="7" name="Picture 2" descr="http://www.hdwallpapersinn.com/wp-content/uploads/2013/01/question-mark-noth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368152" cy="12515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     Završni dio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sz="2200" dirty="0" smtClean="0"/>
          </a:p>
          <a:p>
            <a:r>
              <a:rPr lang="hr-HR" sz="2200" dirty="0" smtClean="0"/>
              <a:t>Tekst se može urediti programom koji ima više mogućnosti i zove se </a:t>
            </a:r>
            <a:r>
              <a:rPr lang="it-IT" sz="2200" b="1" dirty="0" smtClean="0"/>
              <a:t>MS Word</a:t>
            </a:r>
            <a:r>
              <a:rPr lang="hr-HR" sz="2200" b="1" dirty="0" smtClean="0"/>
              <a:t>. </a:t>
            </a:r>
          </a:p>
          <a:p>
            <a:r>
              <a:rPr lang="hr-HR" sz="2200" smtClean="0"/>
              <a:t>Više o Word programu  </a:t>
            </a:r>
            <a:r>
              <a:rPr lang="hr-HR" sz="2200" dirty="0" smtClean="0"/>
              <a:t>učit ćemo u 6. razredu.</a:t>
            </a:r>
          </a:p>
          <a:p>
            <a:endParaRPr lang="pl-PL" sz="2200" dirty="0" smtClean="0"/>
          </a:p>
          <a:p>
            <a:r>
              <a:rPr lang="pl-PL" sz="2200" dirty="0" smtClean="0"/>
              <a:t>Ključni pojmovi: radni prozor, vrste traka i </a:t>
            </a:r>
          </a:p>
          <a:p>
            <a:pPr>
              <a:buNone/>
            </a:pPr>
            <a:r>
              <a:rPr lang="pl-PL" sz="2200" dirty="0" smtClean="0"/>
              <a:t>                                 </a:t>
            </a:r>
            <a:r>
              <a:rPr lang="hr-HR" sz="2200" dirty="0" smtClean="0"/>
              <a:t>kretanje po dokumentu   </a:t>
            </a:r>
          </a:p>
          <a:p>
            <a:pPr>
              <a:buNone/>
            </a:pPr>
            <a:endParaRPr lang="hr-HR" sz="2200" dirty="0" smtClean="0"/>
          </a:p>
          <a:p>
            <a:r>
              <a:rPr lang="hr-HR" sz="2200" dirty="0" smtClean="0">
                <a:solidFill>
                  <a:srgbClr val="FF0000"/>
                </a:solidFill>
              </a:rPr>
              <a:t>Domaća zadaća:  </a:t>
            </a:r>
            <a:r>
              <a:rPr lang="pl-PL" sz="2200" dirty="0" smtClean="0"/>
              <a:t>Riješi zadatke na RL – 2.4.1.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</a:t>
            </a:r>
          </a:p>
        </p:txBody>
      </p:sp>
      <p:pic>
        <p:nvPicPr>
          <p:cNvPr id="4" name="Picture 10" descr="http://www.ss-tehnicka-vt.skole.hr/upload/ss-tehnicka-vt/images/newsimg/425/Image/depositphotos_9737522-Business-Attentio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656184" cy="17281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Osnove pisanja </a:t>
            </a:r>
            <a:br>
              <a:rPr lang="hr-HR" dirty="0" smtClean="0"/>
            </a:br>
            <a:r>
              <a:rPr lang="hr-HR" dirty="0" smtClean="0"/>
              <a:t>teksta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r>
              <a:rPr lang="hr-HR" dirty="0" smtClean="0"/>
              <a:t>Danas ćemo upoznati</a:t>
            </a:r>
          </a:p>
          <a:p>
            <a:pPr>
              <a:buNone/>
            </a:pPr>
            <a:r>
              <a:rPr lang="hr-HR" dirty="0" smtClean="0"/>
              <a:t>    program </a:t>
            </a:r>
            <a:r>
              <a:rPr lang="hr-HR" b="1" dirty="0" smtClean="0">
                <a:solidFill>
                  <a:schemeClr val="accent1"/>
                </a:solidFill>
                <a:hlinkClick r:id="rId2"/>
              </a:rPr>
              <a:t>WordPad</a:t>
            </a:r>
            <a:endParaRPr lang="hr-HR" b="1" dirty="0" smtClean="0">
              <a:solidFill>
                <a:schemeClr val="accent1"/>
              </a:solidFill>
            </a:endParaRPr>
          </a:p>
          <a:p>
            <a:endParaRPr lang="hr-HR" dirty="0" smtClean="0"/>
          </a:p>
          <a:p>
            <a:r>
              <a:rPr lang="hr-HR" dirty="0" smtClean="0"/>
              <a:t>Naučiti koji su njegovi osnovni dijelovi</a:t>
            </a:r>
          </a:p>
          <a:p>
            <a:r>
              <a:rPr lang="hr-HR" dirty="0" smtClean="0"/>
              <a:t>Kako unijeti tekst u dokument pomoću tipkovnice?</a:t>
            </a:r>
          </a:p>
          <a:p>
            <a:r>
              <a:rPr lang="hr-HR" dirty="0" smtClean="0"/>
              <a:t>Kako oblikovati tekst u dokumentu?</a:t>
            </a:r>
          </a:p>
          <a:p>
            <a:r>
              <a:rPr lang="hr-HR" dirty="0" smtClean="0"/>
              <a:t> Kako spremiti dokument?</a:t>
            </a:r>
            <a:endParaRPr lang="hr-HR" dirty="0"/>
          </a:p>
        </p:txBody>
      </p:sp>
      <p:sp>
        <p:nvSpPr>
          <p:cNvPr id="1026" name="AutoShape 2" descr="data:image/jpeg;base64,/9j/4AAQSkZJRgABAQAAAQABAAD/2wCEAAkGBhQSEBQUERQWFRQUFBQWFBYVFR4VFhQUGhQXFBQVFRUXIigfFxokHB4UHy8gIycpLCwsFx4xNTAqNSYrLCkBCQoKDgwOGg8PGikkHyQ1KS8tKSo1Kiw1LCkqLCk0LSwtLSosLCwpLCwtLCksLCwsLSwsLiwpLCkpLCwsKiwwLP/AABEIAMABBgMBIgACEQEDEQH/xAAcAAEAAgMBAQEAAAAAAAAAAAAABQYBBAcDAgj/xABSEAACAQIDAwUIDgcFBwUBAAABAgMAEQQSIQUTMRUiUtHSBgcUF0FRkpMjMjNTVGFiY3GRo7Pj8DRCcnOBgrFDlKHC0xYkNXSDssMlhKS0wQj/xAAaAQEAAgMBAAAAAAAAAAAAAAAAAQQDBQYC/8QANBEAAgAEAwMLBAIDAQAAAAAAAAECAwQREhUhUXGRBRMiMTIzNFJhYuEUQdHwgaGxwfEj/9oADAMBAAIRAxEAPwCDn23PjZjK4MjMSVW2cIpIsqg6Ko5o8l/pNekolRczRhV85VLcbeT49P8ACvfvdxPvTu82fcSZcpZWvYcCnOB+ip/uuMngTLI0jET4U3dpWW5Mw9jaY84aC7AAXuNbAnsp9Y6edDIhUNrwq331/dhpIKJT5cc7XS7ZTztM+ZPQXqrHKZ6K+gvVVo2NEowsRkVdxl2gcQWA8iQ+DjNxD5zzbG/trV9TdyOHULbOz5JGRBKl8WVwscoaOy8wGRmS3O9rVt1suGJwxLqv/V/xwdyoqOKKFRQsqvKZ6K+gvVTlI9FfQXqqfi7l0aN3KOm7kxQdTIrbtY8JvYgzAC5Mml7fFxF62do9z2DQyqolujYxAxmUi+Hwyzh8uTgxbLa/k40dbJUWG3+CFRxtXKvykeivoL1U5TPRX0F6qs21O5rDQyaCVkWHFSX3gCzCGESRsj5dMxuLAMOFia8du7Ihiw0ohS7Li4BnLZmWN8EJipIA5udsvk1t9FTDWSo2kk9fT1sHSRJNv7fi5X+Uz0V9BeqnKZ8yegvVXnusuUggtxK2PNIOgJIsb/ET8ddG2uuGSGeZBHmEJnQZR7bFruo0A43RlzfFnHx17qKhSXCsN7/5+TxJp+cvraxz3lM9FfQXqpymeinoL1VaMb3L4WORBdytsQfdVvPHFhRMkyELzFZ7rY34ca9+5XZcQjWYJm3mYMWZWWIjG4ZUiII9uYyWzG1wTYWvWKKulKDGlf5v+H/0yw0cTiwt/un5KhyoeinoL1U5TPRX0F6qtU0MOKmEZO8MJxbSMkYjaRd8BFDFfLvCozHMbAC/kWsjufjgXGFVZsibSjDMykRLHCDASoGrvcsGuPa8Lmo+ulpdKHXrsPo24rJ6dVyqcpnor6C9VOUz0V9Beqtdojesbo1ssHoUtDZ5TPRX0F6qcpnor6C9Va26NN0aYPQaGzymeivoL1U5TPRX0F6q1t0abo0weg0NnlM9FfQXqpymfMvoL1Vrbo03dMHoNDZ5TPmX0F6qcpnzL6C9Va27puqYPQaGzymfMvoL1U5TPmX0F6q1t1Td0weg0LTgdjF4Uld1XOLgLAj2FyBcllsdDprXnPg0QXMv/wAVLD6bSE/UD9BqR2Rg3mSGGO2bwdW1IUW3jg6n6RUP3Q4B8O7pJbMFJNjmGq3GorXQxuKNwOLXXSy6uBecuCGFRW/nU3sNsBypaRkUh3WywpJ7SRoiSSy/rK9uPC+leWIwCICWlNhx/wB1j/1asWFxjx4ht1feBcayWGY5vC8Xay63+itTug2tjJMJiBis+7yKVzRCMZ99HbUKLm2bTqrBDOmuO2lv4T1dtFZ34mWKRKhh6n+/yRmD7nZHDl3RArsgywq5OW1zqVsNR8f0V8TbCAGs31YVP9Wp3Z0ziVREbO00xW5AF7rxvpa1/wCFbW35IzBIcIUC5lOJA0LajIY8x9xz30Hlt5K5Wu5bq5U2NQRJJfay2ftzqKHkakmS4HHC24vvd7fv/ra9Ci4Tu7xGyp3VbSIVHMuQhzBZUkVf1TlPCw9trwFKgO7aO81/PHhv/qxVmulciCfDDNjhTcShb/lGnX/k3BC9E2v7J/ub7kMTioA8KoUvlOaTIbgK3D+IqXTvb4zju4/XA1MdwQfkTEbrNvMuI3eS+feeCpkyZdc2a1ra3tW9tHCYyCWMRZpcnODgTOgLLiI3uJZJmJVcrAC9yVAUkgHWVvKs6XURQpQ6PS61PMqilxwJu+vqVo97jG3vu4r+ferf67Vjxc433uLXj7Kuv06a107Y0sjQIZxaQ5s3NK6ZyFJVgpBK5SbqupPNX2oiNrCUY3Mu9Krh0MSKuIMTz58Ro7wusSa7jNvQQVI1ABNYM+qvbw+ScskevEo5722MsBuobeT2Rf8ADSni3xnvcPrF+k+SrHgvCzis18QIjMGkc4d0JHgsceTclQGTeG18htlLXspIvNHy9Ve3h8k5bI9eJyTxcY3X2OHXj7Kuv06a08XGN97i4391Xj5Tw41asV4dGWMYd8kjRpfO4aMriJd8wAOYhWgXRWuyFQrFQK9BtDaOTSNSSmhKMvOZnijurKDcNu5Huq2VTzQGss59Ve3h8jLJHrxKl4u8d0IvWjqrHi5xvvcXrRx4X4V1tvL/AIfRVUE+KWScxCbKsuIcLJG7iSzYdUjjaX2sZBnI3dhoSNBUZ/V+3h8kZZI9eJT/ABcY3X2OHXj7Kuv06a0bvcY08Y4T9Mqn/wDKtqbTx5aMZDlMhDsYWCsLx81V3YdI7GSzS5DdfbsLE73c+cSZA2JZ7vhMOxTd5IxNeRph5d265o1ykgtqbHLzWfVft4fJOWSPXiUTxcY21t3Fbzb1bfVasHvb4w/2cPrF6q6V3QxSNh2WEsHZoQCuYEAzxhz7GytbJnvlZTa+o41C42bGwKUhDSMkbFPYpJEclJXLNJI7uGV92oQyXYHQWtZn1V7eHyMskevEqPi7x3Qj9cOqni7x3Qi9aOqrrLjMakzc1pUWQAARBc6B8LGSG8mYS4h7k2G445Q9/DYOMxcmIU4gSJGBMg9idVkJWF13geNMuX2YB8oBy5czX1nPqv28PkjLKfY+JUfF3juhH64dVPF3juhF60dVdN22H8Fn3Wbebibd5L5s+6bJktrmzWtby2qvY3EbQjnOTK6kRc5YZBHmBeyBLykZr857oLKl3TQsz+r9vD5GV0+x8SpnvdY7oR+tHVTxd47oRetHVVr7lMdiN5umz5Y5GR1aEqI08HSZX3xHOkMjhcmYnK18otcW+mf1ft4fIyun2Picl8XeO6EXrR1U8XeO6EXrh1V1qlRn9X7eHyMrp9j4nJfF1juhF64dVPF1juhF64dVdapTP6v28PkZXT7HxOS+LvHdCL1w6qeLvHdCL1w6q61Smf1ft4fIyun2PicxXuJxhVRJBExVcoIxOTmgkgEAWNiTrWH7gsQeOFjPxHFm38QANK6fSsWc1Hp/f5M30Uq1vx+DmkvcfjZDeaGJ2u+oxGT2ztIQQBY85nI/a+i3k/cDiDxwsf8Aez1V1ClRnNR9kv7/ACPopXr+/wAHNf8AZPHm+8hhbnMwtiMmXNa66DUaDjWH7jMWeOGj/vh6q6XSqM2ogmxOOOVA2/R/kvSo5smFQQTIkl6n5474GzJ4JVGIVFZ1UqI2zKEUGJBf4goGtzpSp/v6/pMH7gfeS0rsqea5kmCJpLRdRqnDaJ72XHvTMeTxw1mI1JGu6i+I1ddfk/WezVJ71H/D0/5j/wAUVXPEyFY3YcQjEfSFJFcnyl4qZvZcp+7hPvX5PpHs018y+kezUBP4VDhIsWspnURCXERyiKMbvdZ2MJihBzg8AxseB84mNp4zcoWtmOeNFF7XeSVYku2uUZmW5sbC+h4VRi6PWZz3sfMv1ns01+T6R7NVTavdhllWLMsEoLDLJNhjE0oQyBZX3hljjIVgGEatdl4e1qXxW0XGz3mDRmRcLJJmiIeLerCzEoTfMgcG1/INa8qJRK6BKa+ZfSPZpr5l9I9mqLB3QMcAZm2iBiRDK+5/3UHeqrFE3Riz6kKMvHWrT3M455sHBLIbu8SsxAAuTx0AA+oD6BS4JHX5PpHs018y/WezWltragw8Jc6sdI1sTmc+1Fl1yjiT5FBJI41TT3XSxuGklmaMSjMN1hxeIXLtlCA20VbBwwz3GYix9JXBf9fMv1ns01+T6R7NR+1Lu2FRXdFlnysY2KMUGExMoGYagZkQ/wAKiuUWhxxRJJJcLzYpmlOfcz3kAKOxzMC2SMgKVBubgqwqUm1ci5Zdfk+kezTXzL9Z7NfVVTvg92nJ8KmPK0zsLIRmO74M2UMp9sVUG+pNhevJJadfMvpHs0sfMvpHs1Te5jvix4vHz4e4VbBsKSMrSqpZZb3Y3a4uAANA16ulGD51+T6R7NNfMv1ns18YiXKubyCxP7N+d/hevqInKL8SAT/HW1AZAPmX6z2aa/J9I9mtXF4grex4WsNLHgT5Lm4+MV7Rz3bKRY/FcqfPYkDhQHpr8n0j2aa/J9I9mqV3W91eIinkjiKokYjzMI1kl50e8upkcRgXypqrEAkgE8NnuM7pZ55XhxA1SLeAtCYJMu83amRMzLdtTzSACpFvMTv1IFs1+T6R7NNfk+kezUdtfuhiwzRLKSGnLLEABz3UKQlyQAzXAFyBfiRXrhtoMZBHLHu2ZWdOeJMyqUVwxAAVhnj0FxztGNjXrBFa9gbmvyfSPZpr8n0j2aya5nttsdnneLGYlS02IXDxrGrRl1lxaRQq3lN4VWxAPsg4ga+pcCiu4okt9/8ASZNm+o6Xr8n0j2axmN7acL+2Pnt0a09jbXTERK6E3KIxDIY2sy3VsjAHKdbHgbHzG24Pb/y/5qxp3IM6/J9I9mmvyfSPZr6pS4PnX5PpHs01+T6R7NfVKXBxbv6X8Jgvb3EcDf8AtJPOBSs9/X9Kg/cj7yWldtR+Hg3Gui7T3lw71H/D0/5j/wAUVXWaPMrKf1lI+sWqkd6wAbNLG/NkdtGYcIYjoAQL1dfBn96f1v4lczyjC3VTN7LVO7S4SLk2RiGwxwzYmPdGLcm2Gs+TLk0bfWDW8tv4Vt7d2ccRC0ayGJi8brIqhijJKkqkK2h1UfXWz4M/vT+t/Ep4M/vT+t/Eqk4Yn1ma6KhhO9qoYbzENIl7sgjyF/KQZM5Op4niddQTerTjtnrJh5IBzFeF4hlAsitGY+avDQHQcNK9vBn96f1v4lPBn97f1v4lY4JCg7KSGI5gnedn3zyti0YOJQEKSBUZ1ZVZbPxQkMPjWui7C2ccPhoYSwYxIqlgLAkeUA8BW14M/vb+t/Ep4O/vT+t/Er0pVlZIYiL7pdgeFIgDKrRuWXPGkqG6lCGSRWHA3BtcEfGaryd7lzIjPLEqKxL7mCKKRgUKFQ8UaEAhmBBJBB1B4G6+DP70/rfxKeDv72/rfxKnAxdGttPCSMYWhKK0Mu8AcEqQYZoSvNNx7pf+WoHa3criZ8wGIjhV2Z2WNM6NIQSGKygkAvkZgGAOU2AJLVZ/Bn97f1v4lPB397f1v4lSoYkLo+os2UZyC1hmKiylrc4qCSQL3sCT9NVTuw7hTj54XMoSKPdiRLMGkRZTK6BlYWzex68VKAjiatPgz+9P638SsNCw1Mbj/q/iUUEQxIpuH72SRbShxcLhI4d5aI53Yh42UqGZiFUOzvw/XI81XitMzedW9ae3XoCMhYhhbPcbxr80kHg1vIaRQRLrCiT6j0lizW10BB+og3+nS38aQQhVsOryADT+F/jJJ8tYGHf3t/W/iU8Gf3p/W/iVGBi6EsAYHzkWv/D/ABrEeHAN7+fgLam/xnzmsnDv72/rfxK8WktxVvWnt1KlxPqIxIhNvdxpnlaVJsjOI8ytHnUsgAXnBgVFgL8fKfipgO5eVcRHNJKrbst5OdkKSjICFW65pM3Oze10txqehIa+jC1v7Rje4uCCHNZjRmF1jci5F96RexKni/xGphxQXhX7cm66zGLwEUoAljjkA1AkRXAJ42DA2r03K5s9hmy5c3ly3LAfRck/xrHgz+9v638Sng7+9P638SowxdQuj1qCx3cfh2mGIjijTFLIJRLlPOcAgiTKQSCCb21vYm+oMx4M/vT+t/Ep4O/vT+t/EqMDs0Loi+57YHg+djkzusSERBliCx5yuVZGYjV30vYDKANCTKj2/wDL/mrHg7+9v638Sngr3vun9b+JUKW0MSPWleXg7+9v638Sngz+9P638SpwMYketK15AV4o4/6p7dee+F/atxUe6k2uwUG2fzkVPNRddhiRyPv6/pMH7gfeS0r57+a2xMFr+4jiSf7STpE0rs6Pw8G418Xae8t/ez/4S/7Uv3EdWTHvi4ZXXDozxmQyr5vZl3YizFWNhOWmLX5q6Wy2qt964g7MZSbZncfReGMXq78pv04/Vt265zlBr6qZfayxI7tEHDLjMOZUiQNHAcKq3ia+ILZIpXMhbgou5OtsouQAbxrd0GKxEUiKzsl8uePDOH3hSBtyQBdFu0vstgOYNfPbTtJz+vH6tu3XxDiygshhUeZYiB9QeqV1tM+pAw7bx0cKM6CNCFVvYGXcKNwGfKTzjZ5bLbXdgAEg3lO5XbM87AyXaMxsVfctGGIlKq2YnQka5bX0NwtgZNubGF1KuYWU8Q0RIPl1BevpNoMAAGiAAsAIyAB5AOfS62jUmqVDcpv04/Vt26cpv04/Vt26XW0akzSoblN+nH6tu3TlN+nH6tu3S62jUmaVDcpv04/Vt26cpv04/Vt26XW0akzWntVrR/zCtLlN+nH6tu3XnPi2cWZ47fsMP89eoYoU02yGm0V+DE4gvllRVVAc7i5EpPtDEP1RbU34HSp1/cZP/cf98leJhB/WT0X7dewZcjKWHOD3IFvblibDXhfz1knzYY0rHiCFpu5obfjAxCuIZ3sr7/dpITJFuGCosgOUpnygwrZi1ntYNmmu5iLLhlHO1LkKyPHkBcndqsoVwi+1FwLgA2F68htF+nH6tu3WeUn6cfq27dYbraZNSTxZ9jf9lv6GqXi8Vid7kVFKMwZZdcqxi2dXW9y/mtoc19LVPvtByCC8diCD7G3A8f161DEOknov26sSpsEHWzHHDE+o9sD+t/L/ANtR+04GPg7qryFXlAjCOVLGe+YSxkbhwAbO3NsWFSGGZVvdhrbgCAABbyk19w4tkFldLXYi6EnVi3HMPPWBxJxNntJpIiF27jZGO6AMamRc6RZw7LiRHoQfa7p0a/lMT+QGtTBbRxqvOcspZ5VLK2GfIkQw0KNiI2tZ2zKfYVJJJNlNWSPHMoAVogBoAIiAPoAfSvrlJ+nH6tu3UXW0nU1u5aSZ5J3nVxmEYQshjzqrSqr5G9ozLkYroQWsQOFWKoblN+nH6tu3TlN+nH6tu3S62jUmaVDcpv04/Vt26cpv04/Vt26XW0akzSoblN+nH6tu3TlN+nH6tu3S62jU1e6WaRTeIBiuUlDoXXXMqnyN5r+a1R+y5ZGF5VClmQqo4qm+jyhz5W89vPapKd85uzJe1tEYf568liF/bLxUmytewYPbVzbgPJVnnoMGEwuCLFc5P39f0mD9wPvJazXx38nBxMFjf2EfeSVmuno/DwbitF2nvLt3oz/6d/1W+6iqa27FZxK+9kTKkQjjneEiRpcsbcx0Vs7OiEsebZTwzWhO9J/w7/qt91FUrtyVnn3O5kmjEKSFYpUiIcySKrM0joTbICuU6NcnUIRzPKPi5m9lqn7qE2cN3OSwwFptoTxhc7vrFIkSlmkKiWeNpGVQcuZmvZfJwG1NsGRFZn2jiFVQWYlcMAFAuSTudABX33K7YeXCq0184eeM5rZvY55IQXyXUtZRcqbE3tYWqX8MH5v1VU6Jm1Ide52UgEbQxJB1ByYfUHh/Y18YbYckiK8e0cQyOoZWVcMQykXVgdzqCLGpvwwfm/VTwwfm/VTojUgsJsaSVA8e0cSVN7Hd4ccCVOhgvxBr6g2HI4um0cQwDMpIXDHnIxRx7jxDBgfjBqVwkiIgVFyqL2XXS5JPk89zXt4YPzfqpeEakJFsORiwXaOIJRsrgLhjlawbKfYdDYqf4ikew5GZlXaOIJQgOAuGupKhgD7DpoQf41N+GD836qeGD836qdEalaw2z5nxEsJxmMUxLE+ZlwtnWQyKCoWIkAGNvbWPxeU7XIcmfJyjiM+XNly4a+W9s1tzwvpUjGEE7y65njiQ9GyNMy20ve8jX/l+Otrwwfm/VUdEakI2w5A4Q7RxGdlZlXLhrlVKhmA3PAFkB/aHnpJsORWVW2jiAzkhAVw12IUsQBudbAE/wqb8MH5v1U8MH5v1VPRGpBT7GkQoG2jiQZHyJ7HhzdsrPbSDTmqx181fU+w5EAL7RxCgsqglcMAWZgiL7jxLFQPjIqVnkRihZcxR8yHXmtlZc3DzFh/NXt4YPzfqp0RqQmI2HIi5n2jiFUWuSuGA1IA13PlJA/jTE7DkjRnk2jiFRFLMzLhgFUC7MTudABc1N+GD836qeGD836qdEakHitgYhUJTG4p2HBQuGW5vb2zQ2A+PXS9gTofHZWzJZ4hIMdiluXUgrhjqjtG2VhDzlupIbygg+WpjaYE0TR53TMLFoyA1rgkDMpGo01HAms7OYRxImYtlFgWCqbeQFY0VRYWFgBwFReEakbh9hySIrptHEMjAMrKuGIZSLgg7nUEUg2HI4um0cQwuy3C4YjMrFHHuPEMGB+MGpvwwfm/VTwwfm/VU9EakJBsOR75No4hsrMpsuGNmU2ZT7DxB0r5g2PI7SKu0cSTGwRxu8OLMUSQDWDXmuh08/nBqd8MH5v1V4wSIrSFVyl2DOdee27RM3Doqq/y06I1IpNhyFmQbRxBZLZlC4a65r5bjc6Xsfqouw5C5QbRxGdVViuXDXCsWCkjc8CVcfynzVN+GD836qeGD836qdEakIdhyBwh2jiM5UsFy4a5VSoZgNzwBZR/EVpbRwk0MsaHGYorIyqGHgoOZmygLHucz29sx0CrrrY2tHhg/N+qo7H4VZZEZnkyqVbICMhZHDoWuucENb2pF7WNxpTojU1ZdiSKVDbRxALtlQFcMCzZWew9h1OVXP0KaTbDkS2faOIXMwVbrhhdjwUew6k1N+Fj836qeGD836qdEakJPsORAC+0cQoLKoJXDAZmYIi+48SxUD4yK+cZsaSKNpJNo4kIilmO7w5sBqTYQXP8ACp3wwfm/VXjjJEeNkdc6spDLrzgeI4U6I1OF9+7BNFiYVeaSY7kHNIEBA3knNG6VRbieF9aVs9/yS+LgPzA+8lpXZUluYg3Gufae8sfeljkkwxjSTdhbP7QPcsqjy8OAq2Y/uJeZw7YuVWChLxZorqCWAYRuL2Jbj5zVa7yfuUn7Kf0rp9c3ygl9VM3stSO7RXNn9yskEYjjxJyguedGHYs7tI5LMSSSzMdT5a2eRZvhP2K9db21NrRYaPeTOEW4UaElmOioirdnY+RQCTUK3fDwigb0zwkmwE2EnjJPkAumt6o4UZ7m5yLP8J+xXrpyLP8ACfsV669NhbRlnMsjx7uEsBhw6lJWQLzpJFbVQzXyqQDYAnjYS1MKFyF5Fm+E/Yr105Fn+E/Yr11NUphQuQvIs/wn7FeunIs3wn7FeupqlMKFyF5Fn+E/Yr105Fn+E/Yr11NUphQuQvIs/wAJ+xXrpyLP8J+xXrqapTChcheRZ/hP2K9dORZvhP2K9dTVKYULkLyLP8J+xXrpyLN8J+xXrqapTChcheRZ/hP2K9dORZ/hP2K9dTVKYULkLyLN8J+xXrpyLP8ACfsV66mqUwoXIXkWb4T9ivXTkWf4T9ivXU1SmFC5C8izfCfsV66ciz/CfsV66mqUwoXIXkWb4T9ivXTkWf4T9ivXU1SmFC5C8iz/AAn7FeunIs3wn7FeupqlMKFyF5Fn+E/Yr105Fn+E/Yr11NUphQucC7+kBXEYcM2YiAXa2W/ssvkHCle3f/8A0uD9yPvJaV2VJ4eDca6LtPeWjvJ+5Sfsp/SunmuYd5P3KT9lP6V05uFc5yh4mZvZakd2ijbVx5lxuFkOJihKyY9cNDJh5JTI8N4Z5SySKAVVZLcNJDxPDYwXdQ0vg27xmFbwvenD2wkw3u61ltebTLrxtXk3c62JhF5CIo8RtMywiMM05OMmMOWS4aMqwDc087gdKocTSnJvtn7TlDZvDf8AdN34YR7gRkf/AHbd6e5Wz2516pGYvGH7u1cMUx+EIWF8QT4HPpCkhid/deAYEefSrBsja7s0QeSOVcRC00TxRtGMg3RF1d2OokU+T6K5x3M7JxOLlaOZcZCRC7rLiMCkSDEq4WKbmvZisZCbo8xspYi9dDiwzJisGrtvGTCYhWfKEzsDhAWyrotyCbDhQE/SlKAUpSgFKUoBSlKAUpSgFKUoBSlKAUpSgFKUoBSlKAUpSgFKUoBSlKA4R3//ANLg/cj7yWlO/wD/AKXB+5H3ktK7Ck7iDca99p7y0d5P3KT9lP6V0+uYd5P3KT9lP6V0+uc5Q8TM3stSO7RHYvYMUjZjvFJ47ueWIE+crE6gn47Xrw/2Vh6WI/vmI/1KmKVSMxD/AOysPSxH98xH+pW5gNkxw3KZyT5ZJXlIGmgaVmIGg0FblKAUpSgFKUoBSlKAUpSgFKUoBSlKAUpSgFKUoBSlKAUpSgFKUoBSlKAUpSgOEd//APS4P3I+8lpTv/8A6XB+5H3ktK7Ck7iDca99p7y0d5P3KT9lP6V0+uYd5P3KT9lP6V0+uc5Q8TM3stSO7QpSlUjMKUpQClKUApSlAKUpQClKUApSlAKUpQClKUApSlAKUpQClKUApSlAKUpQClKUBwjv/wD6XB+5H3ktKf8A9AfpcH7kfeS0rsKTuINxr32nvLR3k/cpP2U/pXT65l3lIzuXaxy2QXtpewJF/PYj666Zeuc5Q8VM3stSO7RmlYvS9UjMZpWL0vQGaVi9L0BmlYvS9AZpWL0vQGaVi9L0BmlYvS9AZpWL0vQGaVi9L0BmlYvS9AZpWL0vQGaVi9L0BmlYvS9AZpWL0vQGaVi9L0Bwnv8A/wClwfuR95LSsd//APS4P3A+8lrNdhSdxBuKD7T3kl3C7TjiwUSvGHaSSWxZ8gASPDAi+ViSS4sLeQ1dExmCZwg1ZnCIN2/PJzkMhy2ZOZJzxzeada5x3D93mEwcCCUvvV3ligBAWQQZgbsNbxL5PJ8ZqTw3fE2ZHIJFE2ZScl7EICsi5VBksFtJJp52+IVpa6jnzKiOKGBtNmWTNghgSbLVi9s4KKR0kAUpKY2udAow/hBlJ6IXS3HSvKPb+CZyALoERgyo7m+acSB1VSUCCMMWOnP8nlrmK75GzZFdXWUq8hlYWGrmLcE6ScMmluHl41pYju22a7qxfFXCsrkm7SKd5zWYyaDnvcDjceaqWX1PkZm56DadGxsGHij3jrzboBkVpCxdgiBVQEtcleA8tR0m2sAqsxawVlU3Rxz2TOE1XV8uYleIyte1jVTxHfIwTxGMyYgAzpLdVUFQkqyLGh3l0UBVXj5z8VfK93+zAmRfCF9k3uYWDiTdCEuGz6EpcHz5m89ecvqfIxz8G0uS7RwR1TnjOEUxo8gdyhfJGUU7xgoLELcgC5tWXnh8L8GEQJshLZ7E5gxAVLc72vlYcapWI7vNlvnzidhIEVwbENGmbLEbvqguTY+XW96kk77mBDu43waTLmOVdcoIWwz6cTTL6nyMc9L2lu2Xh4Z4I5RHlEiK4UnVbi9jbS/0Vs8kRdAVRNn99XAQxJEhnyoMq5gGNvICxe5tw+qtjxyYL530F7dRl9V5GTz8vaXPkiLoCs8kRdAVS/HJgvnfQXt08cmC+d9Be3TL6ryMc/L2lz5Ii6ArPJEXQFUvxyYL530F7dPHJgvnfQXt0y+q8jHPy9pc+SIugKckRdAVTPHJgvnfQXt08cmC+d9Be3TL6ryMc/L2lz5Ii6ApyRF0BVM8cmC+d9Be3TxyYL530F7dMvqvIxz8vaXTkiLoCnJEXRFUvxyYL530F7dPHJgvnfQXt0y+q8jHPy9pc+SIugKckRdAVTPHJgvnfQXt08cmC+d9Be3TL6ryMc/L2lz5Ii6ApyRF0BVM8cmC+d9Be3TxyYL530F7dMvqvIxz8vaXPkiLois8kRdAVS/HJgvnfQXt08cmC+d9Be3TL6ryMc/L2l05Ii6ArB2TF0BxH9bVTPHJgvnfQXt0PfjwXzvEfqL5Dfp0y+q8jHPy9pN7Rx+HhleNoiSscTggizGSUxZB5mFs2vEA29qbeGI21hkOHzQsFnjhlLXBESSJI93A1OUIb289+ANV3G98jZsrFpFlJJhJOUDWJnaO1n09u4NuIYg3FeEPd7stSpKzPlXIokAdVj3ckW6Cs9smV3GU341OX1PkZHPwbS9bGSLERCQRFLmUZW9sCkxiN7cL2JtxF7Gt47Ji6Iqj4bvtYCMELvQC0jHmqedJKZnOr+Vi2nkvXr44cFcEmbQg+5obWvwu/G9tfJamX1PkZPPy9pUO/VCqzwZQADCDYEH+0lHEaUqK75XdPDjZIWgLWSIIcyquud20VSRbnCldXSwRQSYIYlqkUm022j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data:image/jpeg;base64,/9j/4AAQSkZJRgABAQAAAQABAAD/2wCEAAkGBhQSEBQUERQWFRQUFBQWFBYVFR4VFhQUGhQXFBQVFRUXIigfFxokHB4UHy8gIycpLCwsFx4xNTAqNSYrLCkBCQoKDgwOGg8PGikkHyQ1KS8tKSo1Kiw1LCkqLCk0LSwtLSosLCwpLCwtLCksLCwsLSwsLiwpLCkpLCwsKiwwLP/AABEIAMABBgMBIgACEQEDEQH/xAAcAAEAAgMBAQEAAAAAAAAAAAAABQYBBAcDAgj/xABSEAACAQIDAwUIDgcFBwUBAAABAgMAEQQSIQUTMRUiUtHSBgcUF0FRkpMjMjNTVGFiY3GRo7Pj8DRCcnOBgrFDlKHC0xYkNXSDssMlhKS0wQj/xAAaAQEAAgMBAAAAAAAAAAAAAAAAAQQDBQYC/8QANBEAAgAEAwMLBAIDAQAAAAAAAAECAwQREhUhUXGRBRMiMTIzNFJhYuEUQdHwgaGxwfEj/9oADAMBAAIRAxEAPwCDn23PjZjK4MjMSVW2cIpIsqg6Ko5o8l/pNekolRczRhV85VLcbeT49P8ACvfvdxPvTu82fcSZcpZWvYcCnOB+ip/uuMngTLI0jET4U3dpWW5Mw9jaY84aC7AAXuNbAnsp9Y6edDIhUNrwq331/dhpIKJT5cc7XS7ZTztM+ZPQXqrHKZ6K+gvVVo2NEowsRkVdxl2gcQWA8iQ+DjNxD5zzbG/trV9TdyOHULbOz5JGRBKl8WVwscoaOy8wGRmS3O9rVt1suGJwxLqv/V/xwdyoqOKKFRQsqvKZ6K+gvVTlI9FfQXqqfi7l0aN3KOm7kxQdTIrbtY8JvYgzAC5Mml7fFxF62do9z2DQyqolujYxAxmUi+Hwyzh8uTgxbLa/k40dbJUWG3+CFRxtXKvykeivoL1U5TPRX0F6qs21O5rDQyaCVkWHFSX3gCzCGESRsj5dMxuLAMOFia8du7Ihiw0ohS7Li4BnLZmWN8EJipIA5udsvk1t9FTDWSo2kk9fT1sHSRJNv7fi5X+Uz0V9BeqnKZ8yegvVXnusuUggtxK2PNIOgJIsb/ET8ddG2uuGSGeZBHmEJnQZR7bFruo0A43RlzfFnHx17qKhSXCsN7/5+TxJp+cvraxz3lM9FfQXqpymeinoL1VaMb3L4WORBdytsQfdVvPHFhRMkyELzFZ7rY34ca9+5XZcQjWYJm3mYMWZWWIjG4ZUiII9uYyWzG1wTYWvWKKulKDGlf5v+H/0yw0cTiwt/un5KhyoeinoL1U5TPRX0F6qtU0MOKmEZO8MJxbSMkYjaRd8BFDFfLvCozHMbAC/kWsjufjgXGFVZsibSjDMykRLHCDASoGrvcsGuPa8Lmo+ulpdKHXrsPo24rJ6dVyqcpnor6C9VOUz0V9Beqtdojesbo1ssHoUtDZ5TPRX0F6qcpnor6C9Va26NN0aYPQaGzymeivoL1U5TPRX0F6q1t0abo0weg0NnlM9FfQXqpymfMvoL1Vrbo03dMHoNDZ5TPmX0F6qcpnzL6C9Va27puqYPQaGzymfMvoL1U5TPmX0F6q1t1Td0weg0LTgdjF4Uld1XOLgLAj2FyBcllsdDprXnPg0QXMv/wAVLD6bSE/UD9BqR2Rg3mSGGO2bwdW1IUW3jg6n6RUP3Q4B8O7pJbMFJNjmGq3GorXQxuKNwOLXXSy6uBecuCGFRW/nU3sNsBypaRkUh3WywpJ7SRoiSSy/rK9uPC+leWIwCICWlNhx/wB1j/1asWFxjx4ht1feBcayWGY5vC8Xay63+itTug2tjJMJiBis+7yKVzRCMZ99HbUKLm2bTqrBDOmuO2lv4T1dtFZ34mWKRKhh6n+/yRmD7nZHDl3RArsgywq5OW1zqVsNR8f0V8TbCAGs31YVP9Wp3Z0ziVREbO00xW5AF7rxvpa1/wCFbW35IzBIcIUC5lOJA0LajIY8x9xz30Hlt5K5Wu5bq5U2NQRJJfay2ftzqKHkakmS4HHC24vvd7fv/ra9Ci4Tu7xGyp3VbSIVHMuQhzBZUkVf1TlPCw9trwFKgO7aO81/PHhv/qxVmulciCfDDNjhTcShb/lGnX/k3BC9E2v7J/ub7kMTioA8KoUvlOaTIbgK3D+IqXTvb4zju4/XA1MdwQfkTEbrNvMuI3eS+feeCpkyZdc2a1ra3tW9tHCYyCWMRZpcnODgTOgLLiI3uJZJmJVcrAC9yVAUkgHWVvKs6XURQpQ6PS61PMqilxwJu+vqVo97jG3vu4r+ferf67Vjxc433uLXj7Kuv06a107Y0sjQIZxaQ5s3NK6ZyFJVgpBK5SbqupPNX2oiNrCUY3Mu9Krh0MSKuIMTz58Ro7wusSa7jNvQQVI1ABNYM+qvbw+ScskevEo5722MsBuobeT2Rf8ADSni3xnvcPrF+k+SrHgvCzis18QIjMGkc4d0JHgsceTclQGTeG18htlLXspIvNHy9Ve3h8k5bI9eJyTxcY3X2OHXj7Kuv06a08XGN97i4391Xj5Tw41asV4dGWMYd8kjRpfO4aMriJd8wAOYhWgXRWuyFQrFQK9BtDaOTSNSSmhKMvOZnijurKDcNu5Huq2VTzQGss59Ve3h8jLJHrxKl4u8d0IvWjqrHi5xvvcXrRx4X4V1tvL/AIfRVUE+KWScxCbKsuIcLJG7iSzYdUjjaX2sZBnI3dhoSNBUZ/V+3h8kZZI9eJT/ABcY3X2OHXj7Kuv06a0bvcY08Y4T9Mqn/wDKtqbTx5aMZDlMhDsYWCsLx81V3YdI7GSzS5DdfbsLE73c+cSZA2JZ7vhMOxTd5IxNeRph5d265o1ykgtqbHLzWfVft4fJOWSPXiUTxcY21t3Fbzb1bfVasHvb4w/2cPrF6q6V3QxSNh2WEsHZoQCuYEAzxhz7GytbJnvlZTa+o41C42bGwKUhDSMkbFPYpJEclJXLNJI7uGV92oQyXYHQWtZn1V7eHyMskevEqPi7x3Qj9cOqni7x3Qi9aOqrrLjMakzc1pUWQAARBc6B8LGSG8mYS4h7k2G445Q9/DYOMxcmIU4gSJGBMg9idVkJWF13geNMuX2YB8oBy5czX1nPqv28PkjLKfY+JUfF3juhH64dVPF3juhF60dVdN22H8Fn3Wbebibd5L5s+6bJktrmzWtby2qvY3EbQjnOTK6kRc5YZBHmBeyBLykZr857oLKl3TQsz+r9vD5GV0+x8SpnvdY7oR+tHVTxd47oRetHVVr7lMdiN5umz5Y5GR1aEqI08HSZX3xHOkMjhcmYnK18otcW+mf1ft4fIyun2Picl8XeO6EXrR1U8XeO6EXrh1V1qlRn9X7eHyMrp9j4nJfF1juhF64dVPF1juhF64dVdapTP6v28PkZXT7HxOS+LvHdCL1w6qeLvHdCL1w6q61Smf1ft4fIyun2PicxXuJxhVRJBExVcoIxOTmgkgEAWNiTrWH7gsQeOFjPxHFm38QANK6fSsWc1Hp/f5M30Uq1vx+DmkvcfjZDeaGJ2u+oxGT2ztIQQBY85nI/a+i3k/cDiDxwsf8Aez1V1ClRnNR9kv7/ACPopXr+/wAHNf8AZPHm+8hhbnMwtiMmXNa66DUaDjWH7jMWeOGj/vh6q6XSqM2ogmxOOOVA2/R/kvSo5smFQQTIkl6n5474GzJ4JVGIVFZ1UqI2zKEUGJBf4goGtzpSp/v6/pMH7gfeS0rsqea5kmCJpLRdRqnDaJ72XHvTMeTxw1mI1JGu6i+I1ddfk/WezVJ71H/D0/5j/wAUVXPEyFY3YcQjEfSFJFcnyl4qZvZcp+7hPvX5PpHs018y+kezUBP4VDhIsWspnURCXERyiKMbvdZ2MJihBzg8AxseB84mNp4zcoWtmOeNFF7XeSVYku2uUZmW5sbC+h4VRi6PWZz3sfMv1ns01+T6R7NVTavdhllWLMsEoLDLJNhjE0oQyBZX3hljjIVgGEatdl4e1qXxW0XGz3mDRmRcLJJmiIeLerCzEoTfMgcG1/INa8qJRK6BKa+ZfSPZpr5l9I9mqLB3QMcAZm2iBiRDK+5/3UHeqrFE3Riz6kKMvHWrT3M455sHBLIbu8SsxAAuTx0AA+oD6BS4JHX5PpHs018y/WezWltragw8Jc6sdI1sTmc+1Fl1yjiT5FBJI41TT3XSxuGklmaMSjMN1hxeIXLtlCA20VbBwwz3GYix9JXBf9fMv1ns01+T6R7NR+1Lu2FRXdFlnysY2KMUGExMoGYagZkQ/wAKiuUWhxxRJJJcLzYpmlOfcz3kAKOxzMC2SMgKVBubgqwqUm1ci5Zdfk+kezTXzL9Z7NfVVTvg92nJ8KmPK0zsLIRmO74M2UMp9sVUG+pNhevJJadfMvpHs0sfMvpHs1Te5jvix4vHz4e4VbBsKSMrSqpZZb3Y3a4uAANA16ulGD51+T6R7NNfMv1ns18YiXKubyCxP7N+d/hevqInKL8SAT/HW1AZAPmX6z2aa/J9I9mtXF4grex4WsNLHgT5Lm4+MV7Rz3bKRY/FcqfPYkDhQHpr8n0j2aa/J9I9mqV3W91eIinkjiKokYjzMI1kl50e8upkcRgXypqrEAkgE8NnuM7pZ55XhxA1SLeAtCYJMu83amRMzLdtTzSACpFvMTv1IFs1+T6R7NNfk+kezUdtfuhiwzRLKSGnLLEABz3UKQlyQAzXAFyBfiRXrhtoMZBHLHu2ZWdOeJMyqUVwxAAVhnj0FxztGNjXrBFa9gbmvyfSPZpr8n0j2aya5nttsdnneLGYlS02IXDxrGrRl1lxaRQq3lN4VWxAPsg4ga+pcCiu4okt9/8ASZNm+o6Xr8n0j2axmN7acL+2Pnt0a09jbXTERK6E3KIxDIY2sy3VsjAHKdbHgbHzG24Pb/y/5qxp3IM6/J9I9mmvyfSPZr6pS4PnX5PpHs01+T6R7NfVKXBxbv6X8Jgvb3EcDf8AtJPOBSs9/X9Kg/cj7yWldtR+Hg3Gui7T3lw71H/D0/5j/wAUVXWaPMrKf1lI+sWqkd6wAbNLG/NkdtGYcIYjoAQL1dfBn96f1v4lczyjC3VTN7LVO7S4SLk2RiGwxwzYmPdGLcm2Gs+TLk0bfWDW8tv4Vt7d2ccRC0ayGJi8brIqhijJKkqkK2h1UfXWz4M/vT+t/Ep4M/vT+t/Eqk4Yn1ma6KhhO9qoYbzENIl7sgjyF/KQZM5Op4niddQTerTjtnrJh5IBzFeF4hlAsitGY+avDQHQcNK9vBn96f1v4lPBn97f1v4lY4JCg7KSGI5gnedn3zyti0YOJQEKSBUZ1ZVZbPxQkMPjWui7C2ccPhoYSwYxIqlgLAkeUA8BW14M/vb+t/Ep4O/vT+t/Er0pVlZIYiL7pdgeFIgDKrRuWXPGkqG6lCGSRWHA3BtcEfGaryd7lzIjPLEqKxL7mCKKRgUKFQ8UaEAhmBBJBB1B4G6+DP70/rfxKeDv72/rfxKnAxdGttPCSMYWhKK0Mu8AcEqQYZoSvNNx7pf+WoHa3criZ8wGIjhV2Z2WNM6NIQSGKygkAvkZgGAOU2AJLVZ/Bn97f1v4lPB397f1v4lSoYkLo+os2UZyC1hmKiylrc4qCSQL3sCT9NVTuw7hTj54XMoSKPdiRLMGkRZTK6BlYWzex68VKAjiatPgz+9P638SsNCw1Mbj/q/iUUEQxIpuH72SRbShxcLhI4d5aI53Yh42UqGZiFUOzvw/XI81XitMzedW9ae3XoCMhYhhbPcbxr80kHg1vIaRQRLrCiT6j0lizW10BB+og3+nS38aQQhVsOryADT+F/jJJ8tYGHf3t/W/iU8Gf3p/W/iVGBi6EsAYHzkWv/D/ABrEeHAN7+fgLam/xnzmsnDv72/rfxK8WktxVvWnt1KlxPqIxIhNvdxpnlaVJsjOI8ytHnUsgAXnBgVFgL8fKfipgO5eVcRHNJKrbst5OdkKSjICFW65pM3Oze10txqehIa+jC1v7Rje4uCCHNZjRmF1jci5F96RexKni/xGphxQXhX7cm66zGLwEUoAljjkA1AkRXAJ42DA2r03K5s9hmy5c3ly3LAfRck/xrHgz+9v638Sng7+9P638SowxdQuj1qCx3cfh2mGIjijTFLIJRLlPOcAgiTKQSCCb21vYm+oMx4M/vT+t/Ep4O/vT+t/EqMDs0Loi+57YHg+djkzusSERBliCx5yuVZGYjV30vYDKANCTKj2/wDL/mrHg7+9v638Sngr3vun9b+JUKW0MSPWleXg7+9v638Sngz+9P638SpwMYketK15AV4o4/6p7dee+F/atxUe6k2uwUG2fzkVPNRddhiRyPv6/pMH7gfeS0r57+a2xMFr+4jiSf7STpE0rs6Pw8G418Xae8t/ez/4S/7Uv3EdWTHvi4ZXXDozxmQyr5vZl3YizFWNhOWmLX5q6Wy2qt964g7MZSbZncfReGMXq78pv04/Vt265zlBr6qZfayxI7tEHDLjMOZUiQNHAcKq3ia+ILZIpXMhbgou5OtsouQAbxrd0GKxEUiKzsl8uePDOH3hSBtyQBdFu0vstgOYNfPbTtJz+vH6tu3XxDiygshhUeZYiB9QeqV1tM+pAw7bx0cKM6CNCFVvYGXcKNwGfKTzjZ5bLbXdgAEg3lO5XbM87AyXaMxsVfctGGIlKq2YnQka5bX0NwtgZNubGF1KuYWU8Q0RIPl1BevpNoMAAGiAAsAIyAB5AOfS62jUmqVDcpv04/Vt26cpv04/Vt26XW0akzSoblN+nH6tu3TlN+nH6tu3S62jUmaVDcpv04/Vt26cpv04/Vt26XW0akzWntVrR/zCtLlN+nH6tu3XnPi2cWZ47fsMP89eoYoU02yGm0V+DE4gvllRVVAc7i5EpPtDEP1RbU34HSp1/cZP/cf98leJhB/WT0X7dewZcjKWHOD3IFvblibDXhfz1knzYY0rHiCFpu5obfjAxCuIZ3sr7/dpITJFuGCosgOUpnygwrZi1ntYNmmu5iLLhlHO1LkKyPHkBcndqsoVwi+1FwLgA2F68htF+nH6tu3WeUn6cfq27dYbraZNSTxZ9jf9lv6GqXi8Vid7kVFKMwZZdcqxi2dXW9y/mtoc19LVPvtByCC8diCD7G3A8f161DEOknov26sSpsEHWzHHDE+o9sD+t/L/ANtR+04GPg7qryFXlAjCOVLGe+YSxkbhwAbO3NsWFSGGZVvdhrbgCAABbyk19w4tkFldLXYi6EnVi3HMPPWBxJxNntJpIiF27jZGO6AMamRc6RZw7LiRHoQfa7p0a/lMT+QGtTBbRxqvOcspZ5VLK2GfIkQw0KNiI2tZ2zKfYVJJJNlNWSPHMoAVogBoAIiAPoAfSvrlJ+nH6tu3UXW0nU1u5aSZ5J3nVxmEYQshjzqrSqr5G9ozLkYroQWsQOFWKoblN+nH6tu3TlN+nH6tu3S62jUmaVDcpv04/Vt26cpv04/Vt26XW0akzSoblN+nH6tu3TlN+nH6tu3S62jU1e6WaRTeIBiuUlDoXXXMqnyN5r+a1R+y5ZGF5VClmQqo4qm+jyhz5W89vPapKd85uzJe1tEYf568liF/bLxUmytewYPbVzbgPJVnnoMGEwuCLFc5P39f0mD9wPvJazXx38nBxMFjf2EfeSVmuno/DwbitF2nvLt3oz/6d/1W+6iqa27FZxK+9kTKkQjjneEiRpcsbcx0Vs7OiEsebZTwzWhO9J/w7/qt91FUrtyVnn3O5kmjEKSFYpUiIcySKrM0joTbICuU6NcnUIRzPKPi5m9lqn7qE2cN3OSwwFptoTxhc7vrFIkSlmkKiWeNpGVQcuZmvZfJwG1NsGRFZn2jiFVQWYlcMAFAuSTudABX33K7YeXCq0184eeM5rZvY55IQXyXUtZRcqbE3tYWqX8MH5v1VU6Jm1Ide52UgEbQxJB1ByYfUHh/Y18YbYckiK8e0cQyOoZWVcMQykXVgdzqCLGpvwwfm/VTwwfm/VTojUgsJsaSVA8e0cSVN7Hd4ccCVOhgvxBr6g2HI4um0cQwDMpIXDHnIxRx7jxDBgfjBqVwkiIgVFyqL2XXS5JPk89zXt4YPzfqpeEakJFsORiwXaOIJRsrgLhjlawbKfYdDYqf4ikew5GZlXaOIJQgOAuGupKhgD7DpoQf41N+GD836qeGD836qdEalaw2z5nxEsJxmMUxLE+ZlwtnWQyKCoWIkAGNvbWPxeU7XIcmfJyjiM+XNly4a+W9s1tzwvpUjGEE7y65njiQ9GyNMy20ve8jX/l+Otrwwfm/VUdEakI2w5A4Q7RxGdlZlXLhrlVKhmA3PAFkB/aHnpJsORWVW2jiAzkhAVw12IUsQBudbAE/wqb8MH5v1U8MH5v1VPRGpBT7GkQoG2jiQZHyJ7HhzdsrPbSDTmqx181fU+w5EAL7RxCgsqglcMAWZgiL7jxLFQPjIqVnkRihZcxR8yHXmtlZc3DzFh/NXt4YPzfqp0RqQmI2HIi5n2jiFUWuSuGA1IA13PlJA/jTE7DkjRnk2jiFRFLMzLhgFUC7MTudABc1N+GD836qeGD836qdEakHitgYhUJTG4p2HBQuGW5vb2zQ2A+PXS9gTofHZWzJZ4hIMdiluXUgrhjqjtG2VhDzlupIbygg+WpjaYE0TR53TMLFoyA1rgkDMpGo01HAms7OYRxImYtlFgWCqbeQFY0VRYWFgBwFReEakbh9hySIrptHEMjAMrKuGIZSLgg7nUEUg2HI4um0cQwuy3C4YjMrFHHuPEMGB+MGpvwwfm/VTwwfm/VU9EakJBsOR75No4hsrMpsuGNmU2ZT7DxB0r5g2PI7SKu0cSTGwRxu8OLMUSQDWDXmuh08/nBqd8MH5v1V4wSIrSFVyl2DOdee27RM3Doqq/y06I1IpNhyFmQbRxBZLZlC4a65r5bjc6Xsfqouw5C5QbRxGdVViuXDXCsWCkjc8CVcfynzVN+GD836qeGD836qdEakIdhyBwh2jiM5UsFy4a5VSoZgNzwBZR/EVpbRwk0MsaHGYorIyqGHgoOZmygLHucz29sx0CrrrY2tHhg/N+qo7H4VZZEZnkyqVbICMhZHDoWuucENb2pF7WNxpTojU1ZdiSKVDbRxALtlQFcMCzZWew9h1OVXP0KaTbDkS2faOIXMwVbrhhdjwUew6k1N+Fj836qeGD836qdEakJPsORAC+0cQoLKoJXDAZmYIi+48SxUD4yK+cZsaSKNpJNo4kIilmO7w5sBqTYQXP8ACp3wwfm/VXjjJEeNkdc6spDLrzgeI4U6I1OF9+7BNFiYVeaSY7kHNIEBA3knNG6VRbieF9aVs9/yS+LgPzA+8lpXZUluYg3Gufae8sfeljkkwxjSTdhbP7QPcsqjy8OAq2Y/uJeZw7YuVWChLxZorqCWAYRuL2Jbj5zVa7yfuUn7Kf0rp9c3ygl9VM3stSO7RXNn9yskEYjjxJyguedGHYs7tI5LMSSSzMdT5a2eRZvhP2K9db21NrRYaPeTOEW4UaElmOioirdnY+RQCTUK3fDwigb0zwkmwE2EnjJPkAumt6o4UZ7m5yLP8J+xXrpyLP8ACfsV669NhbRlnMsjx7uEsBhw6lJWQLzpJFbVQzXyqQDYAnjYS1MKFyF5Fm+E/Yr105Fn+E/Yr11NUphQuQvIs/wn7FeunIs3wn7FeupqlMKFyF5Fn+E/Yr105Fn+E/Yr11NUphQuQvIs/wAJ+xXrpyLP8J+xXrqapTChcheRZ/hP2K9dORZvhP2K9dTVKYULkLyLP8J+xXrpyLN8J+xXrqapTChcheRZ/hP2K9dORZ/hP2K9dTVKYULkLyLN8J+xXrpyLP8ACfsV66mqUwoXIXkWb4T9ivXTkWf4T9ivXU1SmFC5C8izfCfsV66ciz/CfsV66mqUwoXIXkWb4T9ivXTkWf4T9ivXU1SmFC5C8iz/AAn7FeunIs3wn7FeupqlMKFyF5Fn+E/Yr105Fn+E/Yr11NUphQucC7+kBXEYcM2YiAXa2W/ssvkHCle3f/8A0uD9yPvJaV2VJ4eDca6LtPeWjvJ+5Sfsp/SunmuYd5P3KT9lP6V05uFc5yh4mZvZakd2ijbVx5lxuFkOJihKyY9cNDJh5JTI8N4Z5SySKAVVZLcNJDxPDYwXdQ0vg27xmFbwvenD2wkw3u61ltebTLrxtXk3c62JhF5CIo8RtMywiMM05OMmMOWS4aMqwDc087gdKocTSnJvtn7TlDZvDf8AdN34YR7gRkf/AHbd6e5Wz2516pGYvGH7u1cMUx+EIWF8QT4HPpCkhid/deAYEefSrBsja7s0QeSOVcRC00TxRtGMg3RF1d2OokU+T6K5x3M7JxOLlaOZcZCRC7rLiMCkSDEq4WKbmvZisZCbo8xspYi9dDiwzJisGrtvGTCYhWfKEzsDhAWyrotyCbDhQE/SlKAUpSgFKUoBSlKAUpSgFKUoBSlKAUpSgFKUoBSlKAUpSgFKUoBSlKA4R3//ANLg/cj7yWlO/wD/AKXB+5H3ktK7Ck7iDca99p7y0d5P3KT9lP6V0+uYd5P3KT9lP6V0+uc5Q8TM3stSO7RHYvYMUjZjvFJ47ueWIE+crE6gn47Xrw/2Vh6WI/vmI/1KmKVSMxD/AOysPSxH98xH+pW5gNkxw3KZyT5ZJXlIGmgaVmIGg0FblKAUpSgFKUoBSlKAUpSgFKUoBSlKAUpSgFKUoBSlKAUpSgFKUoBSlKAUpSgOEd//APS4P3I+8lpTv/8A6XB+5H3ktK7Ck7iDca99p7y0d5P3KT9lP6V0+uYd5P3KT9lP6V0+uc5Q8TM3stSO7QpSlUjMKUpQClKUApSlAKUpQClKUApSlAKUpQClKUApSlAKUpQClKUApSlAKUpQClKUBwjv/wD6XB+5H3ktKf8A9AfpcH7kfeS0rsKTuINxr32nvLR3k/cpP2U/pXT65l3lIzuXaxy2QXtpewJF/PYj666Zeuc5Q8VM3stSO7RmlYvS9UjMZpWL0vQGaVi9L0BmlYvS9AZpWL0vQGaVi9L0BmlYvS9AZpWL0vQGaVi9L0BmlYvS9AZpWL0vQGaVi9L0BmlYvS9AZpWL0vQGaVi9L0Bwnv8A/wClwfuR95LSsd//APS4P3A+8lrNdhSdxBuKD7T3kl3C7TjiwUSvGHaSSWxZ8gASPDAi+ViSS4sLeQ1dExmCZwg1ZnCIN2/PJzkMhy2ZOZJzxzeada5x3D93mEwcCCUvvV3ligBAWQQZgbsNbxL5PJ8ZqTw3fE2ZHIJFE2ZScl7EICsi5VBksFtJJp52+IVpa6jnzKiOKGBtNmWTNghgSbLVi9s4KKR0kAUpKY2udAow/hBlJ6IXS3HSvKPb+CZyALoERgyo7m+acSB1VSUCCMMWOnP8nlrmK75GzZFdXWUq8hlYWGrmLcE6ScMmluHl41pYju22a7qxfFXCsrkm7SKd5zWYyaDnvcDjceaqWX1PkZm56DadGxsGHij3jrzboBkVpCxdgiBVQEtcleA8tR0m2sAqsxawVlU3Rxz2TOE1XV8uYleIyte1jVTxHfIwTxGMyYgAzpLdVUFQkqyLGh3l0UBVXj5z8VfK93+zAmRfCF9k3uYWDiTdCEuGz6EpcHz5m89ecvqfIxz8G0uS7RwR1TnjOEUxo8gdyhfJGUU7xgoLELcgC5tWXnh8L8GEQJshLZ7E5gxAVLc72vlYcapWI7vNlvnzidhIEVwbENGmbLEbvqguTY+XW96kk77mBDu43waTLmOVdcoIWwz6cTTL6nyMc9L2lu2Xh4Z4I5RHlEiK4UnVbi9jbS/0Vs8kRdAVRNn99XAQxJEhnyoMq5gGNvICxe5tw+qtjxyYL530F7dRl9V5GTz8vaXPkiLoCs8kRdAVS/HJgvnfQXt08cmC+d9Be3TL6ryMc/L2lz5Ii6ArPJEXQFUvxyYL530F7dPHJgvnfQXt0y+q8jHPy9pc+SIugKckRdAVTPHJgvnfQXt08cmC+d9Be3TL6ryMc/L2lz5Ii6ApyRF0BVM8cmC+d9Be3TxyYL530F7dMvqvIxz8vaXTkiLoCnJEXRFUvxyYL530F7dPHJgvnfQXt0y+q8jHPy9pc+SIugKckRdAVTPHJgvnfQXt08cmC+d9Be3TL6ryMc/L2lz5Ii6ApyRF0BVM8cmC+d9Be3TxyYL530F7dMvqvIxz8vaXPkiLois8kRdAVS/HJgvnfQXt08cmC+d9Be3TL6ryMc/L2l05Ii6ArB2TF0BxH9bVTPHJgvnfQXt0PfjwXzvEfqL5Dfp0y+q8jHPy9pN7Rx+HhleNoiSscTggizGSUxZB5mFs2vEA29qbeGI21hkOHzQsFnjhlLXBESSJI93A1OUIb289+ANV3G98jZsrFpFlJJhJOUDWJnaO1n09u4NuIYg3FeEPd7stSpKzPlXIokAdVj3ckW6Cs9smV3GU341OX1PkZHPwbS9bGSLERCQRFLmUZW9sCkxiN7cL2JtxF7Gt47Ji6Iqj4bvtYCMELvQC0jHmqedJKZnOr+Vi2nkvXr44cFcEmbQg+5obWvwu/G9tfJamX1PkZPPy9pUO/VCqzwZQADCDYEH+0lHEaUqK75XdPDjZIWgLWSIIcyquud20VSRbnCldXSwRQSYIYlqkUm022j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 descr="data:image/jpeg;base64,/9j/4AAQSkZJRgABAQAAAQABAAD/2wCEAAkGBhQSEBQUERQWFRQUFBQWFBYVFR4VFhQUGhQXFBQVFRUXIigfFxokHB4UHy8gIycpLCwsFx4xNTAqNSYrLCkBCQoKDgwOGg8PGikkHyQ1KS8tKSo1Kiw1LCkqLCk0LSwtLSosLCwpLCwtLCksLCwsLSwsLiwpLCkpLCwsKiwwLP/AABEIAMABBgMBIgACEQEDEQH/xAAcAAEAAgMBAQEAAAAAAAAAAAAABQYBBAcDAgj/xABSEAACAQIDAwUIDgcFBwUBAAABAgMAEQQSIQUTMRUiUtHSBgcUF0FRkpMjMjNTVGFiY3GRo7Pj8DRCcnOBgrFDlKHC0xYkNXSDssMlhKS0wQj/xAAaAQEAAgMBAAAAAAAAAAAAAAAAAQQDBQYC/8QANBEAAgAEAwMLBAIDAQAAAAAAAAECAwQREhUhUXGRBRMiMTIzNFJhYuEUQdHwgaGxwfEj/9oADAMBAAIRAxEAPwCDn23PjZjK4MjMSVW2cIpIsqg6Ko5o8l/pNekolRczRhV85VLcbeT49P8ACvfvdxPvTu82fcSZcpZWvYcCnOB+ip/uuMngTLI0jET4U3dpWW5Mw9jaY84aC7AAXuNbAnsp9Y6edDIhUNrwq331/dhpIKJT5cc7XS7ZTztM+ZPQXqrHKZ6K+gvVVo2NEowsRkVdxl2gcQWA8iQ+DjNxD5zzbG/trV9TdyOHULbOz5JGRBKl8WVwscoaOy8wGRmS3O9rVt1suGJwxLqv/V/xwdyoqOKKFRQsqvKZ6K+gvVTlI9FfQXqqfi7l0aN3KOm7kxQdTIrbtY8JvYgzAC5Mml7fFxF62do9z2DQyqolujYxAxmUi+Hwyzh8uTgxbLa/k40dbJUWG3+CFRxtXKvykeivoL1U5TPRX0F6qs21O5rDQyaCVkWHFSX3gCzCGESRsj5dMxuLAMOFia8du7Ihiw0ohS7Li4BnLZmWN8EJipIA5udsvk1t9FTDWSo2kk9fT1sHSRJNv7fi5X+Uz0V9BeqnKZ8yegvVXnusuUggtxK2PNIOgJIsb/ET8ddG2uuGSGeZBHmEJnQZR7bFruo0A43RlzfFnHx17qKhSXCsN7/5+TxJp+cvraxz3lM9FfQXqpymeinoL1VaMb3L4WORBdytsQfdVvPHFhRMkyELzFZ7rY34ca9+5XZcQjWYJm3mYMWZWWIjG4ZUiII9uYyWzG1wTYWvWKKulKDGlf5v+H/0yw0cTiwt/un5KhyoeinoL1U5TPRX0F6qtU0MOKmEZO8MJxbSMkYjaRd8BFDFfLvCozHMbAC/kWsjufjgXGFVZsibSjDMykRLHCDASoGrvcsGuPa8Lmo+ulpdKHXrsPo24rJ6dVyqcpnor6C9VOUz0V9Beqtdojesbo1ssHoUtDZ5TPRX0F6qcpnor6C9Va26NN0aYPQaGzymeivoL1U5TPRX0F6q1t0abo0weg0NnlM9FfQXqpymfMvoL1Vrbo03dMHoNDZ5TPmX0F6qcpnzL6C9Va27puqYPQaGzymfMvoL1U5TPmX0F6q1t1Td0weg0LTgdjF4Uld1XOLgLAj2FyBcllsdDprXnPg0QXMv/wAVLD6bSE/UD9BqR2Rg3mSGGO2bwdW1IUW3jg6n6RUP3Q4B8O7pJbMFJNjmGq3GorXQxuKNwOLXXSy6uBecuCGFRW/nU3sNsBypaRkUh3WywpJ7SRoiSSy/rK9uPC+leWIwCICWlNhx/wB1j/1asWFxjx4ht1feBcayWGY5vC8Xay63+itTug2tjJMJiBis+7yKVzRCMZ99HbUKLm2bTqrBDOmuO2lv4T1dtFZ34mWKRKhh6n+/yRmD7nZHDl3RArsgywq5OW1zqVsNR8f0V8TbCAGs31YVP9Wp3Z0ziVREbO00xW5AF7rxvpa1/wCFbW35IzBIcIUC5lOJA0LajIY8x9xz30Hlt5K5Wu5bq5U2NQRJJfay2ftzqKHkakmS4HHC24vvd7fv/ra9Ci4Tu7xGyp3VbSIVHMuQhzBZUkVf1TlPCw9trwFKgO7aO81/PHhv/qxVmulciCfDDNjhTcShb/lGnX/k3BC9E2v7J/ub7kMTioA8KoUvlOaTIbgK3D+IqXTvb4zju4/XA1MdwQfkTEbrNvMuI3eS+feeCpkyZdc2a1ra3tW9tHCYyCWMRZpcnODgTOgLLiI3uJZJmJVcrAC9yVAUkgHWVvKs6XURQpQ6PS61PMqilxwJu+vqVo97jG3vu4r+ferf67Vjxc433uLXj7Kuv06a107Y0sjQIZxaQ5s3NK6ZyFJVgpBK5SbqupPNX2oiNrCUY3Mu9Krh0MSKuIMTz58Ro7wusSa7jNvQQVI1ABNYM+qvbw+ScskevEo5722MsBuobeT2Rf8ADSni3xnvcPrF+k+SrHgvCzis18QIjMGkc4d0JHgsceTclQGTeG18htlLXspIvNHy9Ve3h8k5bI9eJyTxcY3X2OHXj7Kuv06a08XGN97i4391Xj5Tw41asV4dGWMYd8kjRpfO4aMriJd8wAOYhWgXRWuyFQrFQK9BtDaOTSNSSmhKMvOZnijurKDcNu5Huq2VTzQGss59Ve3h8jLJHrxKl4u8d0IvWjqrHi5xvvcXrRx4X4V1tvL/AIfRVUE+KWScxCbKsuIcLJG7iSzYdUjjaX2sZBnI3dhoSNBUZ/V+3h8kZZI9eJT/ABcY3X2OHXj7Kuv06a0bvcY08Y4T9Mqn/wDKtqbTx5aMZDlMhDsYWCsLx81V3YdI7GSzS5DdfbsLE73c+cSZA2JZ7vhMOxTd5IxNeRph5d265o1ykgtqbHLzWfVft4fJOWSPXiUTxcY21t3Fbzb1bfVasHvb4w/2cPrF6q6V3QxSNh2WEsHZoQCuYEAzxhz7GytbJnvlZTa+o41C42bGwKUhDSMkbFPYpJEclJXLNJI7uGV92oQyXYHQWtZn1V7eHyMskevEqPi7x3Qj9cOqni7x3Qi9aOqrrLjMakzc1pUWQAARBc6B8LGSG8mYS4h7k2G445Q9/DYOMxcmIU4gSJGBMg9idVkJWF13geNMuX2YB8oBy5czX1nPqv28PkjLKfY+JUfF3juhH64dVPF3juhF60dVdN22H8Fn3Wbebibd5L5s+6bJktrmzWtby2qvY3EbQjnOTK6kRc5YZBHmBeyBLykZr857oLKl3TQsz+r9vD5GV0+x8SpnvdY7oR+tHVTxd47oRetHVVr7lMdiN5umz5Y5GR1aEqI08HSZX3xHOkMjhcmYnK18otcW+mf1ft4fIyun2Picl8XeO6EXrR1U8XeO6EXrh1V1qlRn9X7eHyMrp9j4nJfF1juhF64dVPF1juhF64dVdapTP6v28PkZXT7HxOS+LvHdCL1w6qeLvHdCL1w6q61Smf1ft4fIyun2PicxXuJxhVRJBExVcoIxOTmgkgEAWNiTrWH7gsQeOFjPxHFm38QANK6fSsWc1Hp/f5M30Uq1vx+DmkvcfjZDeaGJ2u+oxGT2ztIQQBY85nI/a+i3k/cDiDxwsf8Aez1V1ClRnNR9kv7/ACPopXr+/wAHNf8AZPHm+8hhbnMwtiMmXNa66DUaDjWH7jMWeOGj/vh6q6XSqM2ogmxOOOVA2/R/kvSo5smFQQTIkl6n5474GzJ4JVGIVFZ1UqI2zKEUGJBf4goGtzpSp/v6/pMH7gfeS0rsqea5kmCJpLRdRqnDaJ72XHvTMeTxw1mI1JGu6i+I1ddfk/WezVJ71H/D0/5j/wAUVXPEyFY3YcQjEfSFJFcnyl4qZvZcp+7hPvX5PpHs018y+kezUBP4VDhIsWspnURCXERyiKMbvdZ2MJihBzg8AxseB84mNp4zcoWtmOeNFF7XeSVYku2uUZmW5sbC+h4VRi6PWZz3sfMv1ns01+T6R7NVTavdhllWLMsEoLDLJNhjE0oQyBZX3hljjIVgGEatdl4e1qXxW0XGz3mDRmRcLJJmiIeLerCzEoTfMgcG1/INa8qJRK6BKa+ZfSPZpr5l9I9mqLB3QMcAZm2iBiRDK+5/3UHeqrFE3Riz6kKMvHWrT3M455sHBLIbu8SsxAAuTx0AA+oD6BS4JHX5PpHs018y/WezWltragw8Jc6sdI1sTmc+1Fl1yjiT5FBJI41TT3XSxuGklmaMSjMN1hxeIXLtlCA20VbBwwz3GYix9JXBf9fMv1ns01+T6R7NR+1Lu2FRXdFlnysY2KMUGExMoGYagZkQ/wAKiuUWhxxRJJJcLzYpmlOfcz3kAKOxzMC2SMgKVBubgqwqUm1ci5Zdfk+kezTXzL9Z7NfVVTvg92nJ8KmPK0zsLIRmO74M2UMp9sVUG+pNhevJJadfMvpHs0sfMvpHs1Te5jvix4vHz4e4VbBsKSMrSqpZZb3Y3a4uAANA16ulGD51+T6R7NNfMv1ns18YiXKubyCxP7N+d/hevqInKL8SAT/HW1AZAPmX6z2aa/J9I9mtXF4grex4WsNLHgT5Lm4+MV7Rz3bKRY/FcqfPYkDhQHpr8n0j2aa/J9I9mqV3W91eIinkjiKokYjzMI1kl50e8upkcRgXypqrEAkgE8NnuM7pZ55XhxA1SLeAtCYJMu83amRMzLdtTzSACpFvMTv1IFs1+T6R7NNfk+kezUdtfuhiwzRLKSGnLLEABz3UKQlyQAzXAFyBfiRXrhtoMZBHLHu2ZWdOeJMyqUVwxAAVhnj0FxztGNjXrBFa9gbmvyfSPZpr8n0j2aya5nttsdnneLGYlS02IXDxrGrRl1lxaRQq3lN4VWxAPsg4ga+pcCiu4okt9/8ASZNm+o6Xr8n0j2axmN7acL+2Pnt0a09jbXTERK6E3KIxDIY2sy3VsjAHKdbHgbHzG24Pb/y/5qxp3IM6/J9I9mmvyfSPZr6pS4PnX5PpHs01+T6R7NfVKXBxbv6X8Jgvb3EcDf8AtJPOBSs9/X9Kg/cj7yWldtR+Hg3Gui7T3lw71H/D0/5j/wAUVXWaPMrKf1lI+sWqkd6wAbNLG/NkdtGYcIYjoAQL1dfBn96f1v4lczyjC3VTN7LVO7S4SLk2RiGwxwzYmPdGLcm2Gs+TLk0bfWDW8tv4Vt7d2ccRC0ayGJi8brIqhijJKkqkK2h1UfXWz4M/vT+t/Ep4M/vT+t/Eqk4Yn1ma6KhhO9qoYbzENIl7sgjyF/KQZM5Op4niddQTerTjtnrJh5IBzFeF4hlAsitGY+avDQHQcNK9vBn96f1v4lPBn97f1v4lY4JCg7KSGI5gnedn3zyti0YOJQEKSBUZ1ZVZbPxQkMPjWui7C2ccPhoYSwYxIqlgLAkeUA8BW14M/vb+t/Ep4O/vT+t/Er0pVlZIYiL7pdgeFIgDKrRuWXPGkqG6lCGSRWHA3BtcEfGaryd7lzIjPLEqKxL7mCKKRgUKFQ8UaEAhmBBJBB1B4G6+DP70/rfxKeDv72/rfxKnAxdGttPCSMYWhKK0Mu8AcEqQYZoSvNNx7pf+WoHa3criZ8wGIjhV2Z2WNM6NIQSGKygkAvkZgGAOU2AJLVZ/Bn97f1v4lPB397f1v4lSoYkLo+os2UZyC1hmKiylrc4qCSQL3sCT9NVTuw7hTj54XMoSKPdiRLMGkRZTK6BlYWzex68VKAjiatPgz+9P638SsNCw1Mbj/q/iUUEQxIpuH72SRbShxcLhI4d5aI53Yh42UqGZiFUOzvw/XI81XitMzedW9ae3XoCMhYhhbPcbxr80kHg1vIaRQRLrCiT6j0lizW10BB+og3+nS38aQQhVsOryADT+F/jJJ8tYGHf3t/W/iU8Gf3p/W/iVGBi6EsAYHzkWv/D/ABrEeHAN7+fgLam/xnzmsnDv72/rfxK8WktxVvWnt1KlxPqIxIhNvdxpnlaVJsjOI8ytHnUsgAXnBgVFgL8fKfipgO5eVcRHNJKrbst5OdkKSjICFW65pM3Oze10txqehIa+jC1v7Rje4uCCHNZjRmF1jci5F96RexKni/xGphxQXhX7cm66zGLwEUoAljjkA1AkRXAJ42DA2r03K5s9hmy5c3ly3LAfRck/xrHgz+9v638Sng7+9P638SowxdQuj1qCx3cfh2mGIjijTFLIJRLlPOcAgiTKQSCCb21vYm+oMx4M/vT+t/Ep4O/vT+t/EqMDs0Loi+57YHg+djkzusSERBliCx5yuVZGYjV30vYDKANCTKj2/wDL/mrHg7+9v638Sngr3vun9b+JUKW0MSPWleXg7+9v638Sngz+9P638SpwMYketK15AV4o4/6p7dee+F/atxUe6k2uwUG2fzkVPNRddhiRyPv6/pMH7gfeS0r57+a2xMFr+4jiSf7STpE0rs6Pw8G418Xae8t/ez/4S/7Uv3EdWTHvi4ZXXDozxmQyr5vZl3YizFWNhOWmLX5q6Wy2qt964g7MZSbZncfReGMXq78pv04/Vt265zlBr6qZfayxI7tEHDLjMOZUiQNHAcKq3ia+ILZIpXMhbgou5OtsouQAbxrd0GKxEUiKzsl8uePDOH3hSBtyQBdFu0vstgOYNfPbTtJz+vH6tu3XxDiygshhUeZYiB9QeqV1tM+pAw7bx0cKM6CNCFVvYGXcKNwGfKTzjZ5bLbXdgAEg3lO5XbM87AyXaMxsVfctGGIlKq2YnQka5bX0NwtgZNubGF1KuYWU8Q0RIPl1BevpNoMAAGiAAsAIyAB5AOfS62jUmqVDcpv04/Vt26cpv04/Vt26XW0akzSoblN+nH6tu3TlN+nH6tu3S62jUmaVDcpv04/Vt26cpv04/Vt26XW0akzWntVrR/zCtLlN+nH6tu3XnPi2cWZ47fsMP89eoYoU02yGm0V+DE4gvllRVVAc7i5EpPtDEP1RbU34HSp1/cZP/cf98leJhB/WT0X7dewZcjKWHOD3IFvblibDXhfz1knzYY0rHiCFpu5obfjAxCuIZ3sr7/dpITJFuGCosgOUpnygwrZi1ntYNmmu5iLLhlHO1LkKyPHkBcndqsoVwi+1FwLgA2F68htF+nH6tu3WeUn6cfq27dYbraZNSTxZ9jf9lv6GqXi8Vid7kVFKMwZZdcqxi2dXW9y/mtoc19LVPvtByCC8diCD7G3A8f161DEOknov26sSpsEHWzHHDE+o9sD+t/L/ANtR+04GPg7qryFXlAjCOVLGe+YSxkbhwAbO3NsWFSGGZVvdhrbgCAABbyk19w4tkFldLXYi6EnVi3HMPPWBxJxNntJpIiF27jZGO6AMamRc6RZw7LiRHoQfa7p0a/lMT+QGtTBbRxqvOcspZ5VLK2GfIkQw0KNiI2tZ2zKfYVJJJNlNWSPHMoAVogBoAIiAPoAfSvrlJ+nH6tu3UXW0nU1u5aSZ5J3nVxmEYQshjzqrSqr5G9ozLkYroQWsQOFWKoblN+nH6tu3TlN+nH6tu3S62jUmaVDcpv04/Vt26cpv04/Vt26XW0akzSoblN+nH6tu3TlN+nH6tu3S62jU1e6WaRTeIBiuUlDoXXXMqnyN5r+a1R+y5ZGF5VClmQqo4qm+jyhz5W89vPapKd85uzJe1tEYf568liF/bLxUmytewYPbVzbgPJVnnoMGEwuCLFc5P39f0mD9wPvJazXx38nBxMFjf2EfeSVmuno/DwbitF2nvLt3oz/6d/1W+6iqa27FZxK+9kTKkQjjneEiRpcsbcx0Vs7OiEsebZTwzWhO9J/w7/qt91FUrtyVnn3O5kmjEKSFYpUiIcySKrM0joTbICuU6NcnUIRzPKPi5m9lqn7qE2cN3OSwwFptoTxhc7vrFIkSlmkKiWeNpGVQcuZmvZfJwG1NsGRFZn2jiFVQWYlcMAFAuSTudABX33K7YeXCq0184eeM5rZvY55IQXyXUtZRcqbE3tYWqX8MH5v1VU6Jm1Ide52UgEbQxJB1ByYfUHh/Y18YbYckiK8e0cQyOoZWVcMQykXVgdzqCLGpvwwfm/VTwwfm/VTojUgsJsaSVA8e0cSVN7Hd4ccCVOhgvxBr6g2HI4um0cQwDMpIXDHnIxRx7jxDBgfjBqVwkiIgVFyqL2XXS5JPk89zXt4YPzfqpeEakJFsORiwXaOIJRsrgLhjlawbKfYdDYqf4ikew5GZlXaOIJQgOAuGupKhgD7DpoQf41N+GD836qeGD836qdEalaw2z5nxEsJxmMUxLE+ZlwtnWQyKCoWIkAGNvbWPxeU7XIcmfJyjiM+XNly4a+W9s1tzwvpUjGEE7y65njiQ9GyNMy20ve8jX/l+Otrwwfm/VUdEakI2w5A4Q7RxGdlZlXLhrlVKhmA3PAFkB/aHnpJsORWVW2jiAzkhAVw12IUsQBudbAE/wqb8MH5v1U8MH5v1VPRGpBT7GkQoG2jiQZHyJ7HhzdsrPbSDTmqx181fU+w5EAL7RxCgsqglcMAWZgiL7jxLFQPjIqVnkRihZcxR8yHXmtlZc3DzFh/NXt4YPzfqp0RqQmI2HIi5n2jiFUWuSuGA1IA13PlJA/jTE7DkjRnk2jiFRFLMzLhgFUC7MTudABc1N+GD836qeGD836qdEakHitgYhUJTG4p2HBQuGW5vb2zQ2A+PXS9gTofHZWzJZ4hIMdiluXUgrhjqjtG2VhDzlupIbygg+WpjaYE0TR53TMLFoyA1rgkDMpGo01HAms7OYRxImYtlFgWCqbeQFY0VRYWFgBwFReEakbh9hySIrptHEMjAMrKuGIZSLgg7nUEUg2HI4um0cQwuy3C4YjMrFHHuPEMGB+MGpvwwfm/VTwwfm/VU9EakJBsOR75No4hsrMpsuGNmU2ZT7DxB0r5g2PI7SKu0cSTGwRxu8OLMUSQDWDXmuh08/nBqd8MH5v1V4wSIrSFVyl2DOdee27RM3Doqq/y06I1IpNhyFmQbRxBZLZlC4a65r5bjc6Xsfqouw5C5QbRxGdVViuXDXCsWCkjc8CVcfynzVN+GD836qeGD836qdEakIdhyBwh2jiM5UsFy4a5VSoZgNzwBZR/EVpbRwk0MsaHGYorIyqGHgoOZmygLHucz29sx0CrrrY2tHhg/N+qo7H4VZZEZnkyqVbICMhZHDoWuucENb2pF7WNxpTojU1ZdiSKVDbRxALtlQFcMCzZWew9h1OVXP0KaTbDkS2faOIXMwVbrhhdjwUew6k1N+Fj836qeGD836qdEakJPsORAC+0cQoLKoJXDAZmYIi+48SxUD4yK+cZsaSKNpJNo4kIilmO7w5sBqTYQXP8ACp3wwfm/VXjjJEeNkdc6spDLrzgeI4U6I1OF9+7BNFiYVeaSY7kHNIEBA3knNG6VRbieF9aVs9/yS+LgPzA+8lpXZUluYg3Gufae8sfeljkkwxjSTdhbP7QPcsqjy8OAq2Y/uJeZw7YuVWChLxZorqCWAYRuL2Jbj5zVa7yfuUn7Kf0rp9c3ygl9VM3stSO7RXNn9yskEYjjxJyguedGHYs7tI5LMSSSzMdT5a2eRZvhP2K9db21NrRYaPeTOEW4UaElmOioirdnY+RQCTUK3fDwigb0zwkmwE2EnjJPkAumt6o4UZ7m5yLP8J+xXrpyLP8ACfsV669NhbRlnMsjx7uEsBhw6lJWQLzpJFbVQzXyqQDYAnjYS1MKFyF5Fm+E/Yr105Fn+E/Yr11NUphQuQvIs/wn7FeunIs3wn7FeupqlMKFyF5Fn+E/Yr105Fn+E/Yr11NUphQuQvIs/wAJ+xXrpyLP8J+xXrqapTChcheRZ/hP2K9dORZvhP2K9dTVKYULkLyLP8J+xXrpyLN8J+xXrqapTChcheRZ/hP2K9dORZ/hP2K9dTVKYULkLyLN8J+xXrpyLP8ACfsV66mqUwoXIXkWb4T9ivXTkWf4T9ivXU1SmFC5C8izfCfsV66ciz/CfsV66mqUwoXIXkWb4T9ivXTkWf4T9ivXU1SmFC5C8iz/AAn7FeunIs3wn7FeupqlMKFyF5Fn+E/Yr105Fn+E/Yr11NUphQucC7+kBXEYcM2YiAXa2W/ssvkHCle3f/8A0uD9yPvJaV2VJ4eDca6LtPeWjvJ+5Sfsp/SunmuYd5P3KT9lP6V05uFc5yh4mZvZakd2ijbVx5lxuFkOJihKyY9cNDJh5JTI8N4Z5SySKAVVZLcNJDxPDYwXdQ0vg27xmFbwvenD2wkw3u61ltebTLrxtXk3c62JhF5CIo8RtMywiMM05OMmMOWS4aMqwDc087gdKocTSnJvtn7TlDZvDf8AdN34YR7gRkf/AHbd6e5Wz2516pGYvGH7u1cMUx+EIWF8QT4HPpCkhid/deAYEefSrBsja7s0QeSOVcRC00TxRtGMg3RF1d2OokU+T6K5x3M7JxOLlaOZcZCRC7rLiMCkSDEq4WKbmvZisZCbo8xspYi9dDiwzJisGrtvGTCYhWfKEzsDhAWyrotyCbDhQE/SlKAUpSgFKUoBSlKAUpSgFKUoBSlKAUpSgFKUoBSlKAUpSgFKUoBSlKA4R3//ANLg/cj7yWlO/wD/AKXB+5H3ktK7Ck7iDca99p7y0d5P3KT9lP6V0+uYd5P3KT9lP6V0+uc5Q8TM3stSO7RHYvYMUjZjvFJ47ueWIE+crE6gn47Xrw/2Vh6WI/vmI/1KmKVSMxD/AOysPSxH98xH+pW5gNkxw3KZyT5ZJXlIGmgaVmIGg0FblKAUpSgFKUoBSlKAUpSgFKUoBSlKAUpSgFKUoBSlKAUpSgFKUoBSlKAUpSgOEd//APS4P3I+8lpTv/8A6XB+5H3ktK7Ck7iDca99p7y0d5P3KT9lP6V0+uYd5P3KT9lP6V0+uc5Q8TM3stSO7QpSlUjMKUpQClKUApSlAKUpQClKUApSlAKUpQClKUApSlAKUpQClKUApSlAKUpQClKUBwjv/wD6XB+5H3ktKf8A9AfpcH7kfeS0rsKTuINxr32nvLR3k/cpP2U/pXT65l3lIzuXaxy2QXtpewJF/PYj666Zeuc5Q8VM3stSO7RmlYvS9UjMZpWL0vQGaVi9L0BmlYvS9AZpWL0vQGaVi9L0BmlYvS9AZpWL0vQGaVi9L0BmlYvS9AZpWL0vQGaVi9L0BmlYvS9AZpWL0vQGaVi9L0Bwnv8A/wClwfuR95LSsd//APS4P3A+8lrNdhSdxBuKD7T3kl3C7TjiwUSvGHaSSWxZ8gASPDAi+ViSS4sLeQ1dExmCZwg1ZnCIN2/PJzkMhy2ZOZJzxzeada5x3D93mEwcCCUvvV3ligBAWQQZgbsNbxL5PJ8ZqTw3fE2ZHIJFE2ZScl7EICsi5VBksFtJJp52+IVpa6jnzKiOKGBtNmWTNghgSbLVi9s4KKR0kAUpKY2udAow/hBlJ6IXS3HSvKPb+CZyALoERgyo7m+acSB1VSUCCMMWOnP8nlrmK75GzZFdXWUq8hlYWGrmLcE6ScMmluHl41pYju22a7qxfFXCsrkm7SKd5zWYyaDnvcDjceaqWX1PkZm56DadGxsGHij3jrzboBkVpCxdgiBVQEtcleA8tR0m2sAqsxawVlU3Rxz2TOE1XV8uYleIyte1jVTxHfIwTxGMyYgAzpLdVUFQkqyLGh3l0UBVXj5z8VfK93+zAmRfCF9k3uYWDiTdCEuGz6EpcHz5m89ecvqfIxz8G0uS7RwR1TnjOEUxo8gdyhfJGUU7xgoLELcgC5tWXnh8L8GEQJshLZ7E5gxAVLc72vlYcapWI7vNlvnzidhIEVwbENGmbLEbvqguTY+XW96kk77mBDu43waTLmOVdcoIWwz6cTTL6nyMc9L2lu2Xh4Z4I5RHlEiK4UnVbi9jbS/0Vs8kRdAVRNn99XAQxJEhnyoMq5gGNvICxe5tw+qtjxyYL530F7dRl9V5GTz8vaXPkiLoCs8kRdAVS/HJgvnfQXt08cmC+d9Be3TL6ryMc/L2lz5Ii6ArPJEXQFUvxyYL530F7dPHJgvnfQXt0y+q8jHPy9pc+SIugKckRdAVTPHJgvnfQXt08cmC+d9Be3TL6ryMc/L2lz5Ii6ApyRF0BVM8cmC+d9Be3TxyYL530F7dMvqvIxz8vaXTkiLoCnJEXRFUvxyYL530F7dPHJgvnfQXt0y+q8jHPy9pc+SIugKckRdAVTPHJgvnfQXt08cmC+d9Be3TL6ryMc/L2lz5Ii6ApyRF0BVM8cmC+d9Be3TxyYL530F7dMvqvIxz8vaXPkiLois8kRdAVS/HJgvnfQXt08cmC+d9Be3TL6ryMc/L2l05Ii6ArB2TF0BxH9bVTPHJgvnfQXt0PfjwXzvEfqL5Dfp0y+q8jHPy9pN7Rx+HhleNoiSscTggizGSUxZB5mFs2vEA29qbeGI21hkOHzQsFnjhlLXBESSJI93A1OUIb289+ANV3G98jZsrFpFlJJhJOUDWJnaO1n09u4NuIYg3FeEPd7stSpKzPlXIokAdVj3ckW6Cs9smV3GU341OX1PkZHPwbS9bGSLERCQRFLmUZW9sCkxiN7cL2JtxF7Gt47Ji6Iqj4bvtYCMELvQC0jHmqedJKZnOr+Vi2nkvXr44cFcEmbQg+5obWvwu/G9tfJamX1PkZPPy9pUO/VCqzwZQADCDYEH+0lHEaUqK75XdPDjZIWgLWSIIcyquud20VSRbnCldXSwRQSYIYlqkUm022j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2" name="AutoShape 8" descr="data:image/jpeg;base64,/9j/4AAQSkZJRgABAQAAAQABAAD/2wCEAAkGBhQSEBQUERQWFRQUFBQWFBYVFR4VFhQUGhQXFBQVFRUXIigfFxokHB4UHy8gIycpLCwsFx4xNTAqNSYrLCkBCQoKDgwOGg8PGikkHyQ1KS8tKSo1Kiw1LCkqLCk0LSwtLSosLCwpLCwtLCksLCwsLSwsLiwpLCkpLCwsKiwwLP/AABEIAMABBgMBIgACEQEDEQH/xAAcAAEAAgMBAQEAAAAAAAAAAAAABQYBBAcDAgj/xABSEAACAQIDAwUIDgcFBwUBAAABAgMAEQQSIQUTMRUiUtHSBgcUF0FRkpMjMjNTVGFiY3GRo7Pj8DRCcnOBgrFDlKHC0xYkNXSDssMlhKS0wQj/xAAaAQEAAgMBAAAAAAAAAAAAAAAAAQQDBQYC/8QANBEAAgAEAwMLBAIDAQAAAAAAAAECAwQREhUhUXGRBRMiMTIzNFJhYuEUQdHwgaGxwfEj/9oADAMBAAIRAxEAPwCDn23PjZjK4MjMSVW2cIpIsqg6Ko5o8l/pNekolRczRhV85VLcbeT49P8ACvfvdxPvTu82fcSZcpZWvYcCnOB+ip/uuMngTLI0jET4U3dpWW5Mw9jaY84aC7AAXuNbAnsp9Y6edDIhUNrwq331/dhpIKJT5cc7XS7ZTztM+ZPQXqrHKZ6K+gvVVo2NEowsRkVdxl2gcQWA8iQ+DjNxD5zzbG/trV9TdyOHULbOz5JGRBKl8WVwscoaOy8wGRmS3O9rVt1suGJwxLqv/V/xwdyoqOKKFRQsqvKZ6K+gvVTlI9FfQXqqfi7l0aN3KOm7kxQdTIrbtY8JvYgzAC5Mml7fFxF62do9z2DQyqolujYxAxmUi+Hwyzh8uTgxbLa/k40dbJUWG3+CFRxtXKvykeivoL1U5TPRX0F6qs21O5rDQyaCVkWHFSX3gCzCGESRsj5dMxuLAMOFia8du7Ihiw0ohS7Li4BnLZmWN8EJipIA5udsvk1t9FTDWSo2kk9fT1sHSRJNv7fi5X+Uz0V9BeqnKZ8yegvVXnusuUggtxK2PNIOgJIsb/ET8ddG2uuGSGeZBHmEJnQZR7bFruo0A43RlzfFnHx17qKhSXCsN7/5+TxJp+cvraxz3lM9FfQXqpymeinoL1VaMb3L4WORBdytsQfdVvPHFhRMkyELzFZ7rY34ca9+5XZcQjWYJm3mYMWZWWIjG4ZUiII9uYyWzG1wTYWvWKKulKDGlf5v+H/0yw0cTiwt/un5KhyoeinoL1U5TPRX0F6qtU0MOKmEZO8MJxbSMkYjaRd8BFDFfLvCozHMbAC/kWsjufjgXGFVZsibSjDMykRLHCDASoGrvcsGuPa8Lmo+ulpdKHXrsPo24rJ6dVyqcpnor6C9VOUz0V9Beqtdojesbo1ssHoUtDZ5TPRX0F6qcpnor6C9Va26NN0aYPQaGzymeivoL1U5TPRX0F6q1t0abo0weg0NnlM9FfQXqpymfMvoL1Vrbo03dMHoNDZ5TPmX0F6qcpnzL6C9Va27puqYPQaGzymfMvoL1U5TPmX0F6q1t1Td0weg0LTgdjF4Uld1XOLgLAj2FyBcllsdDprXnPg0QXMv/wAVLD6bSE/UD9BqR2Rg3mSGGO2bwdW1IUW3jg6n6RUP3Q4B8O7pJbMFJNjmGq3GorXQxuKNwOLXXSy6uBecuCGFRW/nU3sNsBypaRkUh3WywpJ7SRoiSSy/rK9uPC+leWIwCICWlNhx/wB1j/1asWFxjx4ht1feBcayWGY5vC8Xay63+itTug2tjJMJiBis+7yKVzRCMZ99HbUKLm2bTqrBDOmuO2lv4T1dtFZ34mWKRKhh6n+/yRmD7nZHDl3RArsgywq5OW1zqVsNR8f0V8TbCAGs31YVP9Wp3Z0ziVREbO00xW5AF7rxvpa1/wCFbW35IzBIcIUC5lOJA0LajIY8x9xz30Hlt5K5Wu5bq5U2NQRJJfay2ftzqKHkakmS4HHC24vvd7fv/ra9Ci4Tu7xGyp3VbSIVHMuQhzBZUkVf1TlPCw9trwFKgO7aO81/PHhv/qxVmulciCfDDNjhTcShb/lGnX/k3BC9E2v7J/ub7kMTioA8KoUvlOaTIbgK3D+IqXTvb4zju4/XA1MdwQfkTEbrNvMuI3eS+feeCpkyZdc2a1ra3tW9tHCYyCWMRZpcnODgTOgLLiI3uJZJmJVcrAC9yVAUkgHWVvKs6XURQpQ6PS61PMqilxwJu+vqVo97jG3vu4r+ferf67Vjxc433uLXj7Kuv06a107Y0sjQIZxaQ5s3NK6ZyFJVgpBK5SbqupPNX2oiNrCUY3Mu9Krh0MSKuIMTz58Ro7wusSa7jNvQQVI1ABNYM+qvbw+ScskevEo5722MsBuobeT2Rf8ADSni3xnvcPrF+k+SrHgvCzis18QIjMGkc4d0JHgsceTclQGTeG18htlLXspIvNHy9Ve3h8k5bI9eJyTxcY3X2OHXj7Kuv06a08XGN97i4391Xj5Tw41asV4dGWMYd8kjRpfO4aMriJd8wAOYhWgXRWuyFQrFQK9BtDaOTSNSSmhKMvOZnijurKDcNu5Huq2VTzQGss59Ve3h8jLJHrxKl4u8d0IvWjqrHi5xvvcXrRx4X4V1tvL/AIfRVUE+KWScxCbKsuIcLJG7iSzYdUjjaX2sZBnI3dhoSNBUZ/V+3h8kZZI9eJT/ABcY3X2OHXj7Kuv06a0bvcY08Y4T9Mqn/wDKtqbTx5aMZDlMhDsYWCsLx81V3YdI7GSzS5DdfbsLE73c+cSZA2JZ7vhMOxTd5IxNeRph5d265o1ykgtqbHLzWfVft4fJOWSPXiUTxcY21t3Fbzb1bfVasHvb4w/2cPrF6q6V3QxSNh2WEsHZoQCuYEAzxhz7GytbJnvlZTa+o41C42bGwKUhDSMkbFPYpJEclJXLNJI7uGV92oQyXYHQWtZn1V7eHyMskevEqPi7x3Qj9cOqni7x3Qi9aOqrrLjMakzc1pUWQAARBc6B8LGSG8mYS4h7k2G445Q9/DYOMxcmIU4gSJGBMg9idVkJWF13geNMuX2YB8oBy5czX1nPqv28PkjLKfY+JUfF3juhH64dVPF3juhF60dVdN22H8Fn3Wbebibd5L5s+6bJktrmzWtby2qvY3EbQjnOTK6kRc5YZBHmBeyBLykZr857oLKl3TQsz+r9vD5GV0+x8SpnvdY7oR+tHVTxd47oRetHVVr7lMdiN5umz5Y5GR1aEqI08HSZX3xHOkMjhcmYnK18otcW+mf1ft4fIyun2Picl8XeO6EXrR1U8XeO6EXrh1V1qlRn9X7eHyMrp9j4nJfF1juhF64dVPF1juhF64dVdapTP6v28PkZXT7HxOS+LvHdCL1w6qeLvHdCL1w6q61Smf1ft4fIyun2PicxXuJxhVRJBExVcoIxOTmgkgEAWNiTrWH7gsQeOFjPxHFm38QANK6fSsWc1Hp/f5M30Uq1vx+DmkvcfjZDeaGJ2u+oxGT2ztIQQBY85nI/a+i3k/cDiDxwsf8Aez1V1ClRnNR9kv7/ACPopXr+/wAHNf8AZPHm+8hhbnMwtiMmXNa66DUaDjWH7jMWeOGj/vh6q6XSqM2ogmxOOOVA2/R/kvSo5smFQQTIkl6n5474GzJ4JVGIVFZ1UqI2zKEUGJBf4goGtzpSp/v6/pMH7gfeS0rsqea5kmCJpLRdRqnDaJ72XHvTMeTxw1mI1JGu6i+I1ddfk/WezVJ71H/D0/5j/wAUVXPEyFY3YcQjEfSFJFcnyl4qZvZcp+7hPvX5PpHs018y+kezUBP4VDhIsWspnURCXERyiKMbvdZ2MJihBzg8AxseB84mNp4zcoWtmOeNFF7XeSVYku2uUZmW5sbC+h4VRi6PWZz3sfMv1ns01+T6R7NVTavdhllWLMsEoLDLJNhjE0oQyBZX3hljjIVgGEatdl4e1qXxW0XGz3mDRmRcLJJmiIeLerCzEoTfMgcG1/INa8qJRK6BKa+ZfSPZpr5l9I9mqLB3QMcAZm2iBiRDK+5/3UHeqrFE3Riz6kKMvHWrT3M455sHBLIbu8SsxAAuTx0AA+oD6BS4JHX5PpHs018y/WezWltragw8Jc6sdI1sTmc+1Fl1yjiT5FBJI41TT3XSxuGklmaMSjMN1hxeIXLtlCA20VbBwwz3GYix9JXBf9fMv1ns01+T6R7NR+1Lu2FRXdFlnysY2KMUGExMoGYagZkQ/wAKiuUWhxxRJJJcLzYpmlOfcz3kAKOxzMC2SMgKVBubgqwqUm1ci5Zdfk+kezTXzL9Z7NfVVTvg92nJ8KmPK0zsLIRmO74M2UMp9sVUG+pNhevJJadfMvpHs0sfMvpHs1Te5jvix4vHz4e4VbBsKSMrSqpZZb3Y3a4uAANA16ulGD51+T6R7NNfMv1ns18YiXKubyCxP7N+d/hevqInKL8SAT/HW1AZAPmX6z2aa/J9I9mtXF4grex4WsNLHgT5Lm4+MV7Rz3bKRY/FcqfPYkDhQHpr8n0j2aa/J9I9mqV3W91eIinkjiKokYjzMI1kl50e8upkcRgXypqrEAkgE8NnuM7pZ55XhxA1SLeAtCYJMu83amRMzLdtTzSACpFvMTv1IFs1+T6R7NNfk+kezUdtfuhiwzRLKSGnLLEABz3UKQlyQAzXAFyBfiRXrhtoMZBHLHu2ZWdOeJMyqUVwxAAVhnj0FxztGNjXrBFa9gbmvyfSPZpr8n0j2aya5nttsdnneLGYlS02IXDxrGrRl1lxaRQq3lN4VWxAPsg4ga+pcCiu4okt9/8ASZNm+o6Xr8n0j2axmN7acL+2Pnt0a09jbXTERK6E3KIxDIY2sy3VsjAHKdbHgbHzG24Pb/y/5qxp3IM6/J9I9mmvyfSPZr6pS4PnX5PpHs01+T6R7NfVKXBxbv6X8Jgvb3EcDf8AtJPOBSs9/X9Kg/cj7yWldtR+Hg3Gui7T3lw71H/D0/5j/wAUVXWaPMrKf1lI+sWqkd6wAbNLG/NkdtGYcIYjoAQL1dfBn96f1v4lczyjC3VTN7LVO7S4SLk2RiGwxwzYmPdGLcm2Gs+TLk0bfWDW8tv4Vt7d2ccRC0ayGJi8brIqhijJKkqkK2h1UfXWz4M/vT+t/Ep4M/vT+t/Eqk4Yn1ma6KhhO9qoYbzENIl7sgjyF/KQZM5Op4niddQTerTjtnrJh5IBzFeF4hlAsitGY+avDQHQcNK9vBn96f1v4lPBn97f1v4lY4JCg7KSGI5gnedn3zyti0YOJQEKSBUZ1ZVZbPxQkMPjWui7C2ccPhoYSwYxIqlgLAkeUA8BW14M/vb+t/Ep4O/vT+t/Er0pVlZIYiL7pdgeFIgDKrRuWXPGkqG6lCGSRWHA3BtcEfGaryd7lzIjPLEqKxL7mCKKRgUKFQ8UaEAhmBBJBB1B4G6+DP70/rfxKeDv72/rfxKnAxdGttPCSMYWhKK0Mu8AcEqQYZoSvNNx7pf+WoHa3criZ8wGIjhV2Z2WNM6NIQSGKygkAvkZgGAOU2AJLVZ/Bn97f1v4lPB397f1v4lSoYkLo+os2UZyC1hmKiylrc4qCSQL3sCT9NVTuw7hTj54XMoSKPdiRLMGkRZTK6BlYWzex68VKAjiatPgz+9P638SsNCw1Mbj/q/iUUEQxIpuH72SRbShxcLhI4d5aI53Yh42UqGZiFUOzvw/XI81XitMzedW9ae3XoCMhYhhbPcbxr80kHg1vIaRQRLrCiT6j0lizW10BB+og3+nS38aQQhVsOryADT+F/jJJ8tYGHf3t/W/iU8Gf3p/W/iVGBi6EsAYHzkWv/D/ABrEeHAN7+fgLam/xnzmsnDv72/rfxK8WktxVvWnt1KlxPqIxIhNvdxpnlaVJsjOI8ytHnUsgAXnBgVFgL8fKfipgO5eVcRHNJKrbst5OdkKSjICFW65pM3Oze10txqehIa+jC1v7Rje4uCCHNZjRmF1jci5F96RexKni/xGphxQXhX7cm66zGLwEUoAljjkA1AkRXAJ42DA2r03K5s9hmy5c3ly3LAfRck/xrHgz+9v638Sng7+9P638SowxdQuj1qCx3cfh2mGIjijTFLIJRLlPOcAgiTKQSCCb21vYm+oMx4M/vT+t/Ep4O/vT+t/EqMDs0Loi+57YHg+djkzusSERBliCx5yuVZGYjV30vYDKANCTKj2/wDL/mrHg7+9v638Sngr3vun9b+JUKW0MSPWleXg7+9v638Sngz+9P638SpwMYketK15AV4o4/6p7dee+F/atxUe6k2uwUG2fzkVPNRddhiRyPv6/pMH7gfeS0r57+a2xMFr+4jiSf7STpE0rs6Pw8G418Xae8t/ez/4S/7Uv3EdWTHvi4ZXXDozxmQyr5vZl3YizFWNhOWmLX5q6Wy2qt964g7MZSbZncfReGMXq78pv04/Vt265zlBr6qZfayxI7tEHDLjMOZUiQNHAcKq3ia+ILZIpXMhbgou5OtsouQAbxrd0GKxEUiKzsl8uePDOH3hSBtyQBdFu0vstgOYNfPbTtJz+vH6tu3XxDiygshhUeZYiB9QeqV1tM+pAw7bx0cKM6CNCFVvYGXcKNwGfKTzjZ5bLbXdgAEg3lO5XbM87AyXaMxsVfctGGIlKq2YnQka5bX0NwtgZNubGF1KuYWU8Q0RIPl1BevpNoMAAGiAAsAIyAB5AOfS62jUmqVDcpv04/Vt26cpv04/Vt26XW0akzSoblN+nH6tu3TlN+nH6tu3S62jUmaVDcpv04/Vt26cpv04/Vt26XW0akzWntVrR/zCtLlN+nH6tu3XnPi2cWZ47fsMP89eoYoU02yGm0V+DE4gvllRVVAc7i5EpPtDEP1RbU34HSp1/cZP/cf98leJhB/WT0X7dewZcjKWHOD3IFvblibDXhfz1knzYY0rHiCFpu5obfjAxCuIZ3sr7/dpITJFuGCosgOUpnygwrZi1ntYNmmu5iLLhlHO1LkKyPHkBcndqsoVwi+1FwLgA2F68htF+nH6tu3WeUn6cfq27dYbraZNSTxZ9jf9lv6GqXi8Vid7kVFKMwZZdcqxi2dXW9y/mtoc19LVPvtByCC8diCD7G3A8f161DEOknov26sSpsEHWzHHDE+o9sD+t/L/ANtR+04GPg7qryFXlAjCOVLGe+YSxkbhwAbO3NsWFSGGZVvdhrbgCAABbyk19w4tkFldLXYi6EnVi3HMPPWBxJxNntJpIiF27jZGO6AMamRc6RZw7LiRHoQfa7p0a/lMT+QGtTBbRxqvOcspZ5VLK2GfIkQw0KNiI2tZ2zKfYVJJJNlNWSPHMoAVogBoAIiAPoAfSvrlJ+nH6tu3UXW0nU1u5aSZ5J3nVxmEYQshjzqrSqr5G9ozLkYroQWsQOFWKoblN+nH6tu3TlN+nH6tu3S62jUmaVDcpv04/Vt26cpv04/Vt26XW0akzSoblN+nH6tu3TlN+nH6tu3S62jU1e6WaRTeIBiuUlDoXXXMqnyN5r+a1R+y5ZGF5VClmQqo4qm+jyhz5W89vPapKd85uzJe1tEYf568liF/bLxUmytewYPbVzbgPJVnnoMGEwuCLFc5P39f0mD9wPvJazXx38nBxMFjf2EfeSVmuno/DwbitF2nvLt3oz/6d/1W+6iqa27FZxK+9kTKkQjjneEiRpcsbcx0Vs7OiEsebZTwzWhO9J/w7/qt91FUrtyVnn3O5kmjEKSFYpUiIcySKrM0joTbICuU6NcnUIRzPKPi5m9lqn7qE2cN3OSwwFptoTxhc7vrFIkSlmkKiWeNpGVQcuZmvZfJwG1NsGRFZn2jiFVQWYlcMAFAuSTudABX33K7YeXCq0184eeM5rZvY55IQXyXUtZRcqbE3tYWqX8MH5v1VU6Jm1Ide52UgEbQxJB1ByYfUHh/Y18YbYckiK8e0cQyOoZWVcMQykXVgdzqCLGpvwwfm/VTwwfm/VTojUgsJsaSVA8e0cSVN7Hd4ccCVOhgvxBr6g2HI4um0cQwDMpIXDHnIxRx7jxDBgfjBqVwkiIgVFyqL2XXS5JPk89zXt4YPzfqpeEakJFsORiwXaOIJRsrgLhjlawbKfYdDYqf4ikew5GZlXaOIJQgOAuGupKhgD7DpoQf41N+GD836qeGD836qdEalaw2z5nxEsJxmMUxLE+ZlwtnWQyKCoWIkAGNvbWPxeU7XIcmfJyjiM+XNly4a+W9s1tzwvpUjGEE7y65njiQ9GyNMy20ve8jX/l+Otrwwfm/VUdEakI2w5A4Q7RxGdlZlXLhrlVKhmA3PAFkB/aHnpJsORWVW2jiAzkhAVw12IUsQBudbAE/wqb8MH5v1U8MH5v1VPRGpBT7GkQoG2jiQZHyJ7HhzdsrPbSDTmqx181fU+w5EAL7RxCgsqglcMAWZgiL7jxLFQPjIqVnkRihZcxR8yHXmtlZc3DzFh/NXt4YPzfqp0RqQmI2HIi5n2jiFUWuSuGA1IA13PlJA/jTE7DkjRnk2jiFRFLMzLhgFUC7MTudABc1N+GD836qeGD836qdEakHitgYhUJTG4p2HBQuGW5vb2zQ2A+PXS9gTofHZWzJZ4hIMdiluXUgrhjqjtG2VhDzlupIbygg+WpjaYE0TR53TMLFoyA1rgkDMpGo01HAms7OYRxImYtlFgWCqbeQFY0VRYWFgBwFReEakbh9hySIrptHEMjAMrKuGIZSLgg7nUEUg2HI4um0cQwuy3C4YjMrFHHuPEMGB+MGpvwwfm/VTwwfm/VU9EakJBsOR75No4hsrMpsuGNmU2ZT7DxB0r5g2PI7SKu0cSTGwRxu8OLMUSQDWDXmuh08/nBqd8MH5v1V4wSIrSFVyl2DOdee27RM3Doqq/y06I1IpNhyFmQbRxBZLZlC4a65r5bjc6Xsfqouw5C5QbRxGdVViuXDXCsWCkjc8CVcfynzVN+GD836qeGD836qdEakIdhyBwh2jiM5UsFy4a5VSoZgNzwBZR/EVpbRwk0MsaHGYorIyqGHgoOZmygLHucz29sx0CrrrY2tHhg/N+qo7H4VZZEZnkyqVbICMhZHDoWuucENb2pF7WNxpTojU1ZdiSKVDbRxALtlQFcMCzZWew9h1OVXP0KaTbDkS2faOIXMwVbrhhdjwUew6k1N+Fj836qeGD836qdEakJPsORAC+0cQoLKoJXDAZmYIi+48SxUD4yK+cZsaSKNpJNo4kIilmO7w5sBqTYQXP8ACp3wwfm/VXjjJEeNkdc6spDLrzgeI4U6I1OF9+7BNFiYVeaSY7kHNIEBA3knNG6VRbieF9aVs9/yS+LgPzA+8lpXZUluYg3Gufae8sfeljkkwxjSTdhbP7QPcsqjy8OAq2Y/uJeZw7YuVWChLxZorqCWAYRuL2Jbj5zVa7yfuUn7Kf0rp9c3ygl9VM3stSO7RXNn9yskEYjjxJyguedGHYs7tI5LMSSSzMdT5a2eRZvhP2K9db21NrRYaPeTOEW4UaElmOioirdnY+RQCTUK3fDwigb0zwkmwE2EnjJPkAumt6o4UZ7m5yLP8J+xXrpyLP8ACfsV669NhbRlnMsjx7uEsBhw6lJWQLzpJFbVQzXyqQDYAnjYS1MKFyF5Fm+E/Yr105Fn+E/Yr11NUphQuQvIs/wn7FeunIs3wn7FeupqlMKFyF5Fn+E/Yr105Fn+E/Yr11NUphQuQvIs/wAJ+xXrpyLP8J+xXrqapTChcheRZ/hP2K9dORZvhP2K9dTVKYULkLyLP8J+xXrpyLN8J+xXrqapTChcheRZ/hP2K9dORZ/hP2K9dTVKYULkLyLN8J+xXrpyLP8ACfsV66mqUwoXIXkWb4T9ivXTkWf4T9ivXU1SmFC5C8izfCfsV66ciz/CfsV66mqUwoXIXkWb4T9ivXTkWf4T9ivXU1SmFC5C8iz/AAn7FeunIs3wn7FeupqlMKFyF5Fn+E/Yr105Fn+E/Yr11NUphQucC7+kBXEYcM2YiAXa2W/ssvkHCle3f/8A0uD9yPvJaV2VJ4eDca6LtPeWjvJ+5Sfsp/SunmuYd5P3KT9lP6V05uFc5yh4mZvZakd2ijbVx5lxuFkOJihKyY9cNDJh5JTI8N4Z5SySKAVVZLcNJDxPDYwXdQ0vg27xmFbwvenD2wkw3u61ltebTLrxtXk3c62JhF5CIo8RtMywiMM05OMmMOWS4aMqwDc087gdKocTSnJvtn7TlDZvDf8AdN34YR7gRkf/AHbd6e5Wz2516pGYvGH7u1cMUx+EIWF8QT4HPpCkhid/deAYEefSrBsja7s0QeSOVcRC00TxRtGMg3RF1d2OokU+T6K5x3M7JxOLlaOZcZCRC7rLiMCkSDEq4WKbmvZisZCbo8xspYi9dDiwzJisGrtvGTCYhWfKEzsDhAWyrotyCbDhQE/SlKAUpSgFKUoBSlKAUpSgFKUoBSlKAUpSgFKUoBSlKAUpSgFKUoBSlKA4R3//ANLg/cj7yWlO/wD/AKXB+5H3ktK7Ck7iDca99p7y0d5P3KT9lP6V0+uYd5P3KT9lP6V0+uc5Q8TM3stSO7RHYvYMUjZjvFJ47ueWIE+crE6gn47Xrw/2Vh6WI/vmI/1KmKVSMxD/AOysPSxH98xH+pW5gNkxw3KZyT5ZJXlIGmgaVmIGg0FblKAUpSgFKUoBSlKAUpSgFKUoBSlKAUpSgFKUoBSlKAUpSgFKUoBSlKAUpSgOEd//APS4P3I+8lpTv/8A6XB+5H3ktK7Ck7iDca99p7y0d5P3KT9lP6V0+uYd5P3KT9lP6V0+uc5Q8TM3stSO7QpSlUjMKUpQClKUApSlAKUpQClKUApSlAKUpQClKUApSlAKUpQClKUApSlAKUpQClKUBwjv/wD6XB+5H3ktKf8A9AfpcH7kfeS0rsKTuINxr32nvLR3k/cpP2U/pXT65l3lIzuXaxy2QXtpewJF/PYj666Zeuc5Q8VM3stSO7RmlYvS9UjMZpWL0vQGaVi9L0BmlYvS9AZpWL0vQGaVi9L0BmlYvS9AZpWL0vQGaVi9L0BmlYvS9AZpWL0vQGaVi9L0BmlYvS9AZpWL0vQGaVi9L0Bwnv8A/wClwfuR95LSsd//APS4P3A+8lrNdhSdxBuKD7T3kl3C7TjiwUSvGHaSSWxZ8gASPDAi+ViSS4sLeQ1dExmCZwg1ZnCIN2/PJzkMhy2ZOZJzxzeada5x3D93mEwcCCUvvV3ligBAWQQZgbsNbxL5PJ8ZqTw3fE2ZHIJFE2ZScl7EICsi5VBksFtJJp52+IVpa6jnzKiOKGBtNmWTNghgSbLVi9s4KKR0kAUpKY2udAow/hBlJ6IXS3HSvKPb+CZyALoERgyo7m+acSB1VSUCCMMWOnP8nlrmK75GzZFdXWUq8hlYWGrmLcE6ScMmluHl41pYju22a7qxfFXCsrkm7SKd5zWYyaDnvcDjceaqWX1PkZm56DadGxsGHij3jrzboBkVpCxdgiBVQEtcleA8tR0m2sAqsxawVlU3Rxz2TOE1XV8uYleIyte1jVTxHfIwTxGMyYgAzpLdVUFQkqyLGh3l0UBVXj5z8VfK93+zAmRfCF9k3uYWDiTdCEuGz6EpcHz5m89ecvqfIxz8G0uS7RwR1TnjOEUxo8gdyhfJGUU7xgoLELcgC5tWXnh8L8GEQJshLZ7E5gxAVLc72vlYcapWI7vNlvnzidhIEVwbENGmbLEbvqguTY+XW96kk77mBDu43waTLmOVdcoIWwz6cTTL6nyMc9L2lu2Xh4Z4I5RHlEiK4UnVbi9jbS/0Vs8kRdAVRNn99XAQxJEhnyoMq5gGNvICxe5tw+qtjxyYL530F7dRl9V5GTz8vaXPkiLoCs8kRdAVS/HJgvnfQXt08cmC+d9Be3TL6ryMc/L2lz5Ii6ArPJEXQFUvxyYL530F7dPHJgvnfQXt0y+q8jHPy9pc+SIugKckRdAVTPHJgvnfQXt08cmC+d9Be3TL6ryMc/L2lz5Ii6ApyRF0BVM8cmC+d9Be3TxyYL530F7dMvqvIxz8vaXTkiLoCnJEXRFUvxyYL530F7dPHJgvnfQXt0y+q8jHPy9pc+SIugKckRdAVTPHJgvnfQXt08cmC+d9Be3TL6ryMc/L2lz5Ii6ApyRF0BVM8cmC+d9Be3TxyYL530F7dMvqvIxz8vaXPkiLois8kRdAVS/HJgvnfQXt08cmC+d9Be3TL6ryMc/L2l05Ii6ArB2TF0BxH9bVTPHJgvnfQXt0PfjwXzvEfqL5Dfp0y+q8jHPy9pN7Rx+HhleNoiSscTggizGSUxZB5mFs2vEA29qbeGI21hkOHzQsFnjhlLXBESSJI93A1OUIb289+ANV3G98jZsrFpFlJJhJOUDWJnaO1n09u4NuIYg3FeEPd7stSpKzPlXIokAdVj3ckW6Cs9smV3GU341OX1PkZHPwbS9bGSLERCQRFLmUZW9sCkxiN7cL2JtxF7Gt47Ji6Iqj4bvtYCMELvQC0jHmqedJKZnOr+Vi2nkvXr44cFcEmbQg+5obWvwu/G9tfJamX1PkZPPy9pUO/VCqzwZQADCDYEH+0lHEaUqK75XdPDjZIWgLWSIIcyquud20VSRbnCldXSwRQSYIYlqkUm022j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6" name="Picture 12" descr="http://www.exploringwindows.com/7thSon/images/WindowsWord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4392488" cy="309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hr-HR" dirty="0" smtClean="0"/>
              <a:t>Osnove pisanja teksta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Svi volimo dobiti pismo od drage nam osobe pisano njezinim vlastitim rukopisom.</a:t>
            </a:r>
          </a:p>
          <a:p>
            <a:r>
              <a:rPr lang="pl-PL" dirty="0" smtClean="0"/>
              <a:t>Međutim, ponekad se dogodi da ne možemo pročitati tekst jer je pisan neurednim ili nečitkim rukopisom.</a:t>
            </a:r>
          </a:p>
          <a:p>
            <a:r>
              <a:rPr lang="pl-PL" dirty="0" smtClean="0"/>
              <a:t>Kad pišemo domaću zadaću, shvatimo da usred teksta trebamo </a:t>
            </a:r>
            <a:r>
              <a:rPr lang="hr-HR" dirty="0" smtClean="0"/>
              <a:t>ubaciti neku riječ ili čak cijelu rečenicu. </a:t>
            </a:r>
          </a:p>
          <a:p>
            <a:r>
              <a:rPr lang="hr-HR" dirty="0" smtClean="0"/>
              <a:t>Sve te „nepopravljive” pogreške možemo izbjeći </a:t>
            </a:r>
            <a:r>
              <a:rPr lang="pl-PL" dirty="0" smtClean="0"/>
              <a:t>ako se znamo služiti računalom i programom za pisanje i obradu teksta - </a:t>
            </a:r>
            <a:r>
              <a:rPr lang="pl-PL" b="1" dirty="0" smtClean="0"/>
              <a:t>WordPad, </a:t>
            </a:r>
            <a:r>
              <a:rPr lang="pl-PL" dirty="0" smtClean="0"/>
              <a:t>čija je uporaba prilično jednostavna.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Prozor Wordpada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14800" cy="443484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U operacijskom sustavu Windows 7 program WordPad pokrećemo tako da mišem kliknemo na ikonu Start </a:t>
            </a:r>
            <a:r>
              <a:rPr lang="pl-PL" dirty="0" smtClean="0"/>
              <a:t> u donjem </a:t>
            </a:r>
            <a:r>
              <a:rPr lang="pl-PL" dirty="0" smtClean="0"/>
              <a:t>lijevom kutu zaslona </a:t>
            </a:r>
          </a:p>
          <a:p>
            <a:r>
              <a:rPr lang="pl-PL" dirty="0" smtClean="0"/>
              <a:t>Ako u izborniku nema toga programa, u okvir </a:t>
            </a:r>
            <a:r>
              <a:rPr lang="es-ES" dirty="0" smtClean="0"/>
              <a:t>za</a:t>
            </a:r>
            <a:r>
              <a:rPr lang="hr-HR" dirty="0" smtClean="0"/>
              <a:t> </a:t>
            </a:r>
            <a:r>
              <a:rPr lang="es-ES" dirty="0" err="1" smtClean="0"/>
              <a:t>pretraživanje</a:t>
            </a:r>
            <a:r>
              <a:rPr lang="es-ES" dirty="0" smtClean="0"/>
              <a:t> </a:t>
            </a:r>
            <a:r>
              <a:rPr lang="es-ES" dirty="0" err="1" smtClean="0"/>
              <a:t>upišemo</a:t>
            </a:r>
            <a:r>
              <a:rPr lang="es-ES" dirty="0" smtClean="0"/>
              <a:t> </a:t>
            </a:r>
            <a:r>
              <a:rPr lang="es-ES" dirty="0" err="1" smtClean="0"/>
              <a:t>riječ</a:t>
            </a:r>
            <a:r>
              <a:rPr lang="es-ES" dirty="0" smtClean="0"/>
              <a:t> „</a:t>
            </a:r>
            <a:r>
              <a:rPr lang="es-ES" dirty="0" err="1" smtClean="0"/>
              <a:t>wordpad</a:t>
            </a:r>
            <a:r>
              <a:rPr lang="es-ES" dirty="0" smtClean="0"/>
              <a:t>”, </a:t>
            </a:r>
            <a:r>
              <a:rPr lang="es-ES" dirty="0" err="1" smtClean="0"/>
              <a:t>pritisnemo</a:t>
            </a:r>
            <a:r>
              <a:rPr lang="es-ES" dirty="0" smtClean="0"/>
              <a:t> </a:t>
            </a:r>
            <a:r>
              <a:rPr lang="es-ES" dirty="0" err="1" smtClean="0"/>
              <a:t>tipku</a:t>
            </a:r>
            <a:r>
              <a:rPr lang="es-ES" dirty="0" smtClean="0"/>
              <a:t> </a:t>
            </a:r>
            <a:r>
              <a:rPr lang="es-ES" dirty="0" err="1" smtClean="0"/>
              <a:t>Enter</a:t>
            </a:r>
            <a:r>
              <a:rPr lang="hr-HR" dirty="0" smtClean="0"/>
              <a:t>  otvorit će se </a:t>
            </a:r>
            <a:r>
              <a:rPr lang="hr-HR" b="1" dirty="0" smtClean="0"/>
              <a:t>prozor </a:t>
            </a:r>
            <a:r>
              <a:rPr lang="hr-HR" dirty="0" smtClean="0"/>
              <a:t> </a:t>
            </a:r>
            <a:r>
              <a:rPr lang="hr-HR" dirty="0" smtClean="0"/>
              <a:t>WordPada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</p:txBody>
      </p:sp>
      <p:pic>
        <p:nvPicPr>
          <p:cNvPr id="16388" name="Picture 4" descr="http://www.blogspan.net/wp-content/uploads/word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2937"/>
            <a:ext cx="4032448" cy="3456384"/>
          </a:xfrm>
          <a:prstGeom prst="rect">
            <a:avLst/>
          </a:prstGeom>
          <a:noFill/>
        </p:spPr>
      </p:pic>
      <p:pic>
        <p:nvPicPr>
          <p:cNvPr id="16386" name="Picture 2" descr="http://res2.windows.microsoft.com/resbox/en/windows%207/main/e01a8958-bba5-49f4-9fe1-f6810db16ba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104456" cy="432048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339752" y="3573016"/>
            <a:ext cx="2376264" cy="2520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03848" y="2924944"/>
            <a:ext cx="1800200" cy="28083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644008" y="609329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Unos teksta u dokument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9512" y="1920875"/>
            <a:ext cx="8640960" cy="1652141"/>
          </a:xfrm>
        </p:spPr>
        <p:txBody>
          <a:bodyPr>
            <a:normAutofit/>
          </a:bodyPr>
          <a:lstStyle/>
          <a:p>
            <a:r>
              <a:rPr lang="pl-PL" dirty="0" smtClean="0"/>
              <a:t>Tekst u dokument unosimo </a:t>
            </a:r>
            <a:r>
              <a:rPr lang="pl-PL" u="sng" dirty="0" smtClean="0"/>
              <a:t>pomoću tipkovnice</a:t>
            </a:r>
            <a:r>
              <a:rPr lang="pl-PL" dirty="0" smtClean="0"/>
              <a:t>, odnosno pritiskom na tipke na tipkovnici s određenim znakom. Tekst se unosi na mjesto gdje se nalazi pokazivač.</a:t>
            </a:r>
            <a:endParaRPr lang="hr-HR" dirty="0"/>
          </a:p>
        </p:txBody>
      </p:sp>
      <p:pic>
        <p:nvPicPr>
          <p:cNvPr id="19460" name="Picture 4" descr="http://res2.windows.microsoft.com/resbox/hr/windows%20vista/main/d814bdd5-a33e-42f7-8417-7058a7df0440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698477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hr-HR" dirty="0" smtClean="0"/>
              <a:t>Unos teksta u dokument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Kada </a:t>
            </a:r>
            <a:r>
              <a:rPr lang="hr-HR" dirty="0" smtClean="0"/>
              <a:t>napisani tekst ne stane u vidljivi dio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 </a:t>
            </a:r>
            <a:r>
              <a:rPr lang="hr-HR" dirty="0" smtClean="0"/>
              <a:t>prozora</a:t>
            </a:r>
            <a:r>
              <a:rPr lang="hr-HR" dirty="0" smtClean="0"/>
              <a:t>, na njegovim se rubovima </a:t>
            </a:r>
            <a:r>
              <a:rPr lang="hr-HR" dirty="0" smtClean="0"/>
              <a:t>pojavljuju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</a:t>
            </a:r>
            <a:r>
              <a:rPr lang="hr-HR" dirty="0" smtClean="0"/>
              <a:t> </a:t>
            </a:r>
            <a:r>
              <a:rPr lang="hr-HR" dirty="0" smtClean="0"/>
              <a:t>klizne trake. </a:t>
            </a:r>
          </a:p>
          <a:p>
            <a:r>
              <a:rPr lang="hr-HR" dirty="0" smtClean="0"/>
              <a:t>Upotrebljavamo ih za kretanje po dokumentu. </a:t>
            </a:r>
          </a:p>
          <a:p>
            <a:r>
              <a:rPr lang="hr-HR" dirty="0" smtClean="0"/>
              <a:t>Kliknemo </a:t>
            </a:r>
            <a:r>
              <a:rPr lang="pl-PL" dirty="0" smtClean="0"/>
              <a:t>mišem na kliznu traku i povlačimo </a:t>
            </a:r>
            <a:r>
              <a:rPr lang="pl-PL" dirty="0" smtClean="0"/>
              <a:t>je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</a:t>
            </a:r>
            <a:r>
              <a:rPr lang="pl-PL" dirty="0" smtClean="0"/>
              <a:t>dolje</a:t>
            </a:r>
            <a:r>
              <a:rPr lang="pl-PL" dirty="0" smtClean="0"/>
              <a:t>, prema kraju dokumenta, ili gore, </a:t>
            </a:r>
            <a:r>
              <a:rPr lang="hr-HR" dirty="0" smtClean="0"/>
              <a:t>prema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 </a:t>
            </a:r>
            <a:r>
              <a:rPr lang="hr-HR" dirty="0" smtClean="0"/>
              <a:t>početku </a:t>
            </a:r>
            <a:r>
              <a:rPr lang="hr-HR" dirty="0" smtClean="0"/>
              <a:t>dokumenta.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916832"/>
            <a:ext cx="115212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589240"/>
            <a:ext cx="4476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771800" y="3645024"/>
            <a:ext cx="576064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71800" y="3645024"/>
            <a:ext cx="3240360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88424" y="3645024"/>
            <a:ext cx="36004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4139952" y="5733256"/>
            <a:ext cx="27363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6876256" y="54452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</a:t>
            </a:r>
            <a:r>
              <a:rPr lang="hr-HR" dirty="0" smtClean="0"/>
              <a:t>ijevo i desno  pomicanje klizača</a:t>
            </a:r>
            <a:endParaRPr lang="hr-HR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6228184" y="5768390"/>
            <a:ext cx="648072" cy="25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48264" y="5373216"/>
            <a:ext cx="187220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trgovina.mercator.si/wcsstore/Tehnika/images/products/a000/4027301664102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8352928" cy="328498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Unos teksta u dokument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Za pisanje malih slova i nekih interpunkcijskih znakova koristit ćemo se </a:t>
            </a:r>
            <a:r>
              <a:rPr lang="hr-HR" sz="2000" u="sng" dirty="0" smtClean="0"/>
              <a:t>slovno brojčanim dijelom tipkovnice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Upisati uskličnik, koristit ćemo se kombinacijom </a:t>
            </a:r>
            <a:r>
              <a:rPr lang="hr-HR" sz="2000" u="sng" dirty="0" smtClean="0"/>
              <a:t>tipke shift </a:t>
            </a: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   i </a:t>
            </a:r>
            <a:r>
              <a:rPr lang="hr-HR" sz="2000" u="sng" dirty="0" smtClean="0"/>
              <a:t>tipke s brojem 1</a:t>
            </a:r>
            <a:r>
              <a:rPr lang="hr-HR" sz="2000" dirty="0" smtClean="0"/>
              <a:t>, samo velika slova uključit ćemo tipku</a:t>
            </a:r>
          </a:p>
          <a:p>
            <a:pPr>
              <a:buNone/>
            </a:pPr>
            <a:r>
              <a:rPr lang="hr-HR" sz="2000" dirty="0" smtClean="0"/>
              <a:t>    Za pisanje novog odlomka pritisnut ćemo</a:t>
            </a:r>
          </a:p>
          <a:p>
            <a:pPr>
              <a:buNone/>
            </a:pPr>
            <a:r>
              <a:rPr lang="hr-HR" sz="2000" dirty="0" smtClean="0"/>
              <a:t>     tipku</a:t>
            </a:r>
            <a:r>
              <a:rPr lang="hr-HR" sz="2000" u="sng" dirty="0" smtClean="0"/>
              <a:t> Enter</a:t>
            </a:r>
          </a:p>
          <a:p>
            <a:pPr>
              <a:buNone/>
            </a:pPr>
            <a:endParaRPr lang="hr-HR" sz="2000" u="sng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11960" y="1844824"/>
            <a:ext cx="288032" cy="27363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5536" y="5301208"/>
            <a:ext cx="864096" cy="432048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539552" y="4581128"/>
            <a:ext cx="4896544" cy="1152128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Arrow Connector 12"/>
          <p:cNvCxnSpPr>
            <a:endCxn id="8" idx="7"/>
          </p:cNvCxnSpPr>
          <p:nvPr/>
        </p:nvCxnSpPr>
        <p:spPr>
          <a:xfrm flipH="1">
            <a:off x="1133088" y="2204864"/>
            <a:ext cx="5383128" cy="3159616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71600" y="4509120"/>
            <a:ext cx="360040" cy="4320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 flipH="1">
            <a:off x="1151620" y="2564904"/>
            <a:ext cx="36004" cy="194421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276872"/>
            <a:ext cx="576064" cy="5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>
          <a:xfrm>
            <a:off x="1907704" y="3284984"/>
            <a:ext cx="3456384" cy="1656184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64088" y="4797152"/>
            <a:ext cx="504056" cy="6480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hr-HR" dirty="0" smtClean="0"/>
              <a:t>Tipke za brisanje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Pogreške koje činimo tijekom pisanja možemo jednostavno ispraviti tipkama za brisanje.</a:t>
            </a:r>
          </a:p>
          <a:p>
            <a:r>
              <a:rPr lang="hr-HR" dirty="0" smtClean="0"/>
              <a:t> Pritiskom tipke           brišemo jedan znak lijevo od položaja pokazivača, a pritiskom tipke         </a:t>
            </a:r>
          </a:p>
          <a:p>
            <a:pPr>
              <a:buNone/>
            </a:pPr>
            <a:r>
              <a:rPr lang="hr-HR" dirty="0" smtClean="0"/>
              <a:t>    brišemo jedan znak desno od položaja pokazivača.</a:t>
            </a:r>
          </a:p>
          <a:p>
            <a:r>
              <a:rPr lang="vi-VN" dirty="0" smtClean="0"/>
              <a:t>Razmak između riječi dobit ćemo pritiskom razmaknice,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</a:t>
            </a:r>
            <a:r>
              <a:rPr lang="vi-VN" dirty="0" smtClean="0"/>
              <a:t> </a:t>
            </a:r>
            <a:r>
              <a:rPr lang="hr-HR" dirty="0" smtClean="0"/>
              <a:t>      </a:t>
            </a:r>
            <a:r>
              <a:rPr lang="vi-VN" dirty="0" smtClean="0"/>
              <a:t>najdulje tipke na tipkovnici.</a:t>
            </a:r>
            <a:endParaRPr lang="hr-HR" dirty="0" smtClean="0"/>
          </a:p>
          <a:p>
            <a:r>
              <a:rPr lang="hr-HR" dirty="0" smtClean="0"/>
              <a:t>U udžbeniku na str. 34. i 35. proučite tablicu u kojoj je dan prikaz tipki i njihova zadaća.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648072" cy="4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1008112" cy="5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41168"/>
            <a:ext cx="1728192" cy="30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Oblikvanje  teksta</a:t>
            </a:r>
            <a:endParaRPr lang="hr-HR" dirty="0"/>
          </a:p>
        </p:txBody>
      </p:sp>
      <p:pic>
        <p:nvPicPr>
          <p:cNvPr id="17410" name="Picture 2" descr="http://blogs.technet.com/blogfiles/seanearp/WindowsLiveWriter/WordPadisstrangelyfunctional_B9A3/image_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824536" cy="4536504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115616" y="2132856"/>
            <a:ext cx="1512168" cy="6480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59632" y="2780928"/>
            <a:ext cx="504056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3140968"/>
            <a:ext cx="29523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/>
              <a:t>Traka(vrpca)oblikovanja</a:t>
            </a:r>
            <a:endParaRPr lang="hr-HR" dirty="0"/>
          </a:p>
        </p:txBody>
      </p:sp>
      <p:sp>
        <p:nvSpPr>
          <p:cNvPr id="18" name="Rectangle 17"/>
          <p:cNvSpPr/>
          <p:nvPr/>
        </p:nvSpPr>
        <p:spPr>
          <a:xfrm>
            <a:off x="5436096" y="1916832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Tekst koji želimo </a:t>
            </a:r>
            <a:r>
              <a:rPr lang="hr-HR" sz="2800" b="1" dirty="0" smtClean="0"/>
              <a:t>oblikovati označimo mišem </a:t>
            </a:r>
            <a:r>
              <a:rPr lang="vi-VN" sz="2800" dirty="0" smtClean="0"/>
              <a:t>(kliknemo na</a:t>
            </a:r>
            <a:r>
              <a:rPr lang="hr-HR" sz="2800" dirty="0" smtClean="0"/>
              <a:t> </a:t>
            </a:r>
            <a:r>
              <a:rPr lang="vi-VN" sz="2800" dirty="0" smtClean="0"/>
              <a:t>početak teksta i</a:t>
            </a:r>
            <a:r>
              <a:rPr lang="hr-HR" sz="2800" dirty="0" smtClean="0"/>
              <a:t> </a:t>
            </a:r>
            <a:r>
              <a:rPr lang="vi-VN" sz="2800" dirty="0" smtClean="0"/>
              <a:t>prijeđemo mišem preko njega držeći pritisnutu</a:t>
            </a:r>
          </a:p>
          <a:p>
            <a:r>
              <a:rPr lang="hr-HR" sz="2800" dirty="0" smtClean="0"/>
              <a:t>lijevu tipku miša).</a:t>
            </a:r>
            <a:endParaRPr lang="hr-HR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3573016"/>
            <a:ext cx="4536504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000" dirty="0" smtClean="0"/>
              <a:t>Vrpcu s alatima i naredbama možemo po želji uključiti ili isključiti. To činimo tako da pokazivač miša postavimo na traku izbornika, kliknemo desnom tipkom </a:t>
            </a:r>
            <a:r>
              <a:rPr lang="pl-PL" sz="2000" dirty="0" smtClean="0"/>
              <a:t>te u prikazanom </a:t>
            </a:r>
            <a:r>
              <a:rPr lang="pl-PL" sz="2000" b="1" dirty="0" smtClean="0"/>
              <a:t>brzom izborniku </a:t>
            </a:r>
            <a:r>
              <a:rPr lang="pl-PL" sz="2000" dirty="0" smtClean="0"/>
              <a:t>odaberemo “Minimiziraj vrpcu” </a:t>
            </a:r>
            <a:r>
              <a:rPr lang="pl-PL" sz="2000" i="1" dirty="0" smtClean="0"/>
              <a:t>(Minimize </a:t>
            </a:r>
            <a:r>
              <a:rPr lang="hr-HR" sz="2000" i="1" dirty="0" smtClean="0"/>
              <a:t>Ribbon). Ako je vrpca već bila vidljiva, ovim postupkom ćemo je sakriti, a ako </a:t>
            </a:r>
            <a:r>
              <a:rPr lang="hr-HR" sz="2000" dirty="0" smtClean="0"/>
              <a:t>je bila sakrivena, tako ćemo je učiniti vidljivom.</a:t>
            </a:r>
            <a:endParaRPr lang="hr-HR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419872" y="1772816"/>
            <a:ext cx="144016" cy="30963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703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2.4. Osnove pisanja teksta</vt:lpstr>
      <vt:lpstr>Osnove pisanja  teksta</vt:lpstr>
      <vt:lpstr>Osnove pisanja teksta</vt:lpstr>
      <vt:lpstr>Prozor Wordpada</vt:lpstr>
      <vt:lpstr>Unos teksta u dokument</vt:lpstr>
      <vt:lpstr>Unos teksta u dokument</vt:lpstr>
      <vt:lpstr>Unos teksta u dokument</vt:lpstr>
      <vt:lpstr>Tipke za brisanje</vt:lpstr>
      <vt:lpstr>Oblikvanje  teksta</vt:lpstr>
      <vt:lpstr>Spremanje dokumenta</vt:lpstr>
      <vt:lpstr>Spremanje dokumenta</vt:lpstr>
      <vt:lpstr>PITANJA I ZADATCI ZA PROVJERU ZNANJA I SPOSOBNOSTI</vt:lpstr>
      <vt:lpstr>          Završni dio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2.4. Osnove pisanja teksta</dc:title>
  <dc:creator>Ivanka</dc:creator>
  <cp:lastModifiedBy>Ivanka</cp:lastModifiedBy>
  <cp:revision>71</cp:revision>
  <dcterms:created xsi:type="dcterms:W3CDTF">2013-10-16T22:03:03Z</dcterms:created>
  <dcterms:modified xsi:type="dcterms:W3CDTF">2013-10-31T16:09:46Z</dcterms:modified>
</cp:coreProperties>
</file>