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49C9AD-CB5D-47EB-A401-CC8A9CDB50EB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699A3A-344B-48F4-A9D8-86F5F81F230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frm=1&amp;source=images&amp;cd=&amp;cad=rja&amp;docid=8Y48EUl_aUnsqM&amp;tbnid=YYfg_RPwQBzTlM:&amp;ved=0CAUQjRw&amp;url=http://www.hdwallpapersinn.com/question-mark-pictures.html&amp;ei=OvNeUv_WJZDZsga93IGICg&amp;bvm=bv.54176721,d.bGE&amp;psig=AFQjCNHaaei1Yba_2kxB8VFYAoXtMJFThg&amp;ust=138204072948460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frm=1&amp;source=images&amp;cd=&amp;cad=rja&amp;docid=1oOpzoXj7J0XMM&amp;tbnid=Uho2HbaNWDaLvM:&amp;ved=0CAUQjRw&amp;url=http://sucurac.com/uncategorized/tataajdemo-opet-zvat-na-telefon-nori-triba-jos-novca-da-bi-mogla-ic-kod-doktora/&amp;ei=Zr5dUqDXOo7Dswbl84DQBA&amp;bvm=bv.54176721,d.Yms&amp;psig=AFQjCNGemjYU7p6klnLrAuBxdaH3QMtZyQ&amp;ust=13819616187419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5.3. Mape </a:t>
            </a:r>
            <a:r>
              <a:rPr lang="hr-HR" dirty="0" smtClean="0"/>
              <a:t>i datoteke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312368" cy="38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Čudesni svijet tehnike, 6. razred</a:t>
            </a:r>
          </a:p>
          <a:p>
            <a:r>
              <a:rPr lang="hr-HR" dirty="0" smtClean="0"/>
              <a:t>Informatika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PITANJA I ZADATCI ZA </a:t>
            </a:r>
            <a:br>
              <a:rPr lang="pl-PL" sz="2800" dirty="0" smtClean="0"/>
            </a:br>
            <a:r>
              <a:rPr lang="pl-PL" sz="2800" dirty="0" smtClean="0"/>
              <a:t>PROVJERU ZNANJA </a:t>
            </a:r>
            <a:r>
              <a:rPr lang="hr-HR" sz="2800" dirty="0" smtClean="0"/>
              <a:t>I SPOSOBNOSTI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1. Objasnite način organizacije podataka u računalu.</a:t>
            </a:r>
          </a:p>
          <a:p>
            <a:pPr>
              <a:buNone/>
            </a:pPr>
            <a:r>
              <a:rPr lang="nn-NO" dirty="0" smtClean="0"/>
              <a:t>2. Navedite razliku između biblioteke i mape.</a:t>
            </a:r>
          </a:p>
          <a:p>
            <a:pPr>
              <a:buNone/>
            </a:pPr>
            <a:r>
              <a:rPr lang="nn-NO" dirty="0" smtClean="0"/>
              <a:t>3. Opišite postupak stvaranja nove biblioteke i mape.</a:t>
            </a:r>
          </a:p>
          <a:p>
            <a:pPr>
              <a:buNone/>
            </a:pPr>
            <a:r>
              <a:rPr lang="vi-VN" dirty="0" smtClean="0"/>
              <a:t>3. Objasni razliku između kopiranja i premještanja datoteka i mapa.</a:t>
            </a:r>
          </a:p>
          <a:p>
            <a:pPr>
              <a:buNone/>
            </a:pPr>
            <a:r>
              <a:rPr lang="hr-HR" dirty="0" smtClean="0"/>
              <a:t>4. Opišite postupak kopiranja mapa.</a:t>
            </a:r>
            <a:endParaRPr lang="hr-HR" dirty="0"/>
          </a:p>
        </p:txBody>
      </p:sp>
      <p:pic>
        <p:nvPicPr>
          <p:cNvPr id="4" name="Picture 2" descr="http://www.hdwallpapersinn.com/wp-content/uploads/2013/01/question-mark-not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368152" cy="1251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Završni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Domaća zadaća: </a:t>
            </a:r>
            <a:r>
              <a:rPr lang="pl-PL" dirty="0" smtClean="0"/>
              <a:t>Riješi zadatke na RL – 5.3.1.</a:t>
            </a:r>
          </a:p>
          <a:p>
            <a:r>
              <a:rPr lang="pl-PL" dirty="0" smtClean="0"/>
              <a:t>Potražite na internetu podatke o elektroničkoj komunikaciji i društvenim </a:t>
            </a:r>
            <a:r>
              <a:rPr lang="hr-HR" dirty="0" smtClean="0"/>
              <a:t>mrežama.</a:t>
            </a:r>
          </a:p>
          <a:p>
            <a:endParaRPr lang="hr-HR" dirty="0" smtClean="0"/>
          </a:p>
          <a:p>
            <a:r>
              <a:rPr lang="hr-HR" dirty="0" smtClean="0"/>
              <a:t>Sljedeća nastavna jedinica: </a:t>
            </a:r>
            <a:r>
              <a:rPr lang="hr-HR" b="1" dirty="0" smtClean="0"/>
              <a:t>Elektronička pošta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512168" cy="15779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uvodni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Provjerili ste na svom računalu koji je operativni sustav instaliran </a:t>
            </a:r>
          </a:p>
          <a:p>
            <a:r>
              <a:rPr lang="hr-HR" dirty="0" smtClean="0"/>
              <a:t>Usporedi operativni sustav na svom računalu s onim instaliranim na školskim računalima.</a:t>
            </a:r>
          </a:p>
          <a:p>
            <a:r>
              <a:rPr lang="vi-VN" dirty="0" smtClean="0"/>
              <a:t>Jesu li jednaki operativni sustavi instalirani na svim računalima? </a:t>
            </a:r>
            <a:endParaRPr lang="hr-HR" dirty="0" smtClean="0"/>
          </a:p>
          <a:p>
            <a:r>
              <a:rPr lang="vi-VN" dirty="0" smtClean="0"/>
              <a:t>Pronađite</a:t>
            </a:r>
            <a:r>
              <a:rPr lang="hr-HR" dirty="0" smtClean="0"/>
              <a:t> podatke o tome koje vrste operativnih sustava postoje i koji se operativni sustavi najčešće primjenjuju</a:t>
            </a:r>
          </a:p>
          <a:p>
            <a:r>
              <a:rPr lang="hr-HR" dirty="0" smtClean="0"/>
              <a:t>Svakodnevno po kući spremamo i razvrstavamo svoje stvari. Zašto?</a:t>
            </a:r>
            <a:endParaRPr lang="hr-HR" dirty="0"/>
          </a:p>
        </p:txBody>
      </p:sp>
      <p:pic>
        <p:nvPicPr>
          <p:cNvPr id="5" name="Picture 9" descr="http://sucurac.com/wp-content/uploads/2013/02/upitnik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4413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Mape i datoteke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Skup računalnih podataka (tekstovi, slike, glazba) spremljenih pod nekim imenom ovemo </a:t>
            </a:r>
            <a:r>
              <a:rPr lang="hr-HR" b="1" dirty="0" smtClean="0"/>
              <a:t>datoteka (</a:t>
            </a:r>
            <a:r>
              <a:rPr lang="hr-HR" b="1" i="1" dirty="0" smtClean="0"/>
              <a:t>file).</a:t>
            </a:r>
          </a:p>
          <a:p>
            <a:r>
              <a:rPr lang="hr-HR" dirty="0" smtClean="0"/>
              <a:t>Datoteke pohranjujemo u spremišta podataka koje nazivamo </a:t>
            </a:r>
            <a:r>
              <a:rPr lang="hr-HR" b="1" dirty="0" smtClean="0"/>
              <a:t>mapama (</a:t>
            </a:r>
            <a:r>
              <a:rPr lang="hr-HR" b="1" i="1" dirty="0" smtClean="0"/>
              <a:t>folders)</a:t>
            </a:r>
          </a:p>
          <a:p>
            <a:endParaRPr lang="hr-HR" i="1" dirty="0" smtClean="0"/>
          </a:p>
          <a:p>
            <a:r>
              <a:rPr lang="nn-NO" b="1" i="1" dirty="0" smtClean="0"/>
              <a:t>Biblioteke su zbirke koje</a:t>
            </a:r>
            <a:r>
              <a:rPr lang="hr-HR" b="1" i="1" dirty="0" smtClean="0"/>
              <a:t> </a:t>
            </a:r>
            <a:r>
              <a:rPr lang="hr-HR" dirty="0" smtClean="0"/>
              <a:t>sadržavaju sve vaše dokumente, glazbu, slike i druge datoteke na jednome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1297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4116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Mape i datoteke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Biblioteka funkcionira kao mapa, može se rabiti za pregledavanje i razvrstavanje datoteka.</a:t>
            </a:r>
            <a:endParaRPr lang="pl-PL" dirty="0" smtClean="0"/>
          </a:p>
          <a:p>
            <a:r>
              <a:rPr lang="pl-PL" dirty="0" smtClean="0"/>
              <a:t>Za razliku od mape, u biblioteku se </a:t>
            </a:r>
            <a:r>
              <a:rPr lang="pl-PL" u="sng" dirty="0" smtClean="0"/>
              <a:t>ne pohranjuju </a:t>
            </a:r>
            <a:r>
              <a:rPr lang="pl-PL" dirty="0" smtClean="0"/>
              <a:t>datoteke, </a:t>
            </a:r>
            <a:r>
              <a:rPr lang="hr-HR" dirty="0" smtClean="0"/>
              <a:t>nego biblioteka </a:t>
            </a:r>
            <a:r>
              <a:rPr lang="hr-HR" u="sng" dirty="0" smtClean="0"/>
              <a:t>okuplja datoteke </a:t>
            </a:r>
            <a:r>
              <a:rPr lang="hr-HR" dirty="0" smtClean="0"/>
              <a:t>pohranjene na nekoliko mjesta.</a:t>
            </a:r>
          </a:p>
          <a:p>
            <a:r>
              <a:rPr lang="hr-HR" dirty="0" smtClean="0"/>
              <a:t>U osnovnim postavkama u operacijskom sustavu </a:t>
            </a:r>
            <a:r>
              <a:rPr lang="hr-HR" i="1" dirty="0" smtClean="0"/>
              <a:t>Windows 7 postoje četiri </a:t>
            </a:r>
            <a:r>
              <a:rPr lang="hr-HR" dirty="0" smtClean="0"/>
              <a:t>biblioteke:</a:t>
            </a:r>
          </a:p>
          <a:p>
            <a:pPr>
              <a:buNone/>
            </a:pPr>
            <a:r>
              <a:rPr lang="hr-HR" b="1" dirty="0" smtClean="0"/>
              <a:t>    Dokumenti (</a:t>
            </a:r>
            <a:r>
              <a:rPr lang="hr-HR" b="1" i="1" dirty="0" smtClean="0"/>
              <a:t>Documents), Glazbe (Musics), Slik(Pictures) i Videozapisi </a:t>
            </a:r>
            <a:r>
              <a:rPr lang="hr-HR" dirty="0" smtClean="0"/>
              <a:t>(</a:t>
            </a:r>
            <a:r>
              <a:rPr lang="hr-HR" i="1" dirty="0" smtClean="0"/>
              <a:t>Videos).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Rad s bibliotekama, mapama i datotekama</a:t>
            </a:r>
            <a:endParaRPr lang="hr-HR" dirty="0"/>
          </a:p>
        </p:txBody>
      </p:sp>
      <p:pic>
        <p:nvPicPr>
          <p:cNvPr id="4" name="Content Placeholder 3" descr="bibliotlte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467600" cy="4896544"/>
          </a:xfrm>
        </p:spPr>
      </p:pic>
      <p:sp>
        <p:nvSpPr>
          <p:cNvPr id="5" name="TextBox 4"/>
          <p:cNvSpPr txBox="1"/>
          <p:nvPr/>
        </p:nvSpPr>
        <p:spPr>
          <a:xfrm>
            <a:off x="3851920" y="1988840"/>
            <a:ext cx="4464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Windows 7 ima poseban program </a:t>
            </a:r>
            <a:r>
              <a:rPr lang="pl-PL" sz="2000" i="1" dirty="0" smtClean="0"/>
              <a:t>koji </a:t>
            </a:r>
            <a:r>
              <a:rPr lang="hr-HR" sz="2000" dirty="0" smtClean="0"/>
              <a:t>se </a:t>
            </a:r>
            <a:r>
              <a:rPr lang="hr-HR" sz="2000" dirty="0"/>
              <a:t>zove </a:t>
            </a:r>
            <a:r>
              <a:rPr lang="hr-HR" sz="2000" b="1" dirty="0"/>
              <a:t>Windows Explorer. Pokrećemo ga </a:t>
            </a:r>
            <a:r>
              <a:rPr lang="hr-HR" sz="2000" b="1" dirty="0" smtClean="0"/>
              <a:t>tako </a:t>
            </a:r>
            <a:r>
              <a:rPr lang="hr-HR" sz="2000" dirty="0" smtClean="0"/>
              <a:t>da </a:t>
            </a:r>
            <a:r>
              <a:rPr lang="hr-HR" sz="2000" dirty="0"/>
              <a:t>kliknemo na tipku </a:t>
            </a:r>
            <a:r>
              <a:rPr lang="hr-HR" sz="2000" b="1" dirty="0"/>
              <a:t>Start </a:t>
            </a:r>
            <a:r>
              <a:rPr lang="hr-HR" sz="2000" b="1" dirty="0" smtClean="0"/>
              <a:t>    Svi </a:t>
            </a:r>
            <a:r>
              <a:rPr lang="hr-HR" sz="2000" b="1" dirty="0"/>
              <a:t>programi </a:t>
            </a:r>
            <a:r>
              <a:rPr lang="hr-HR" sz="2000" b="1" dirty="0" smtClean="0"/>
              <a:t>Pomagala      Windows Explorer</a:t>
            </a:r>
          </a:p>
          <a:p>
            <a:r>
              <a:rPr lang="hr-HR" sz="2000" dirty="0" smtClean="0"/>
              <a:t>Na </a:t>
            </a:r>
            <a:r>
              <a:rPr lang="hr-HR" sz="2000" dirty="0"/>
              <a:t>slici je vidljivo kako je prozor Windows </a:t>
            </a:r>
            <a:r>
              <a:rPr lang="hr-HR" sz="2000" dirty="0" smtClean="0"/>
              <a:t>Explorera podijeljen </a:t>
            </a:r>
            <a:r>
              <a:rPr lang="hr-HR" sz="2000" dirty="0"/>
              <a:t>u dva dijela</a:t>
            </a:r>
            <a:r>
              <a:rPr lang="hr-HR" sz="2000" u="sng" dirty="0" smtClean="0"/>
              <a:t>.</a:t>
            </a:r>
          </a:p>
          <a:p>
            <a:r>
              <a:rPr lang="hr-HR" sz="2000" u="sng" dirty="0" smtClean="0"/>
              <a:t> </a:t>
            </a:r>
            <a:r>
              <a:rPr lang="hr-HR" sz="2000" u="sng" dirty="0">
                <a:solidFill>
                  <a:srgbClr val="FF0000"/>
                </a:solidFill>
              </a:rPr>
              <a:t>Lijevi dio </a:t>
            </a:r>
            <a:r>
              <a:rPr lang="hr-HR" sz="2000" dirty="0"/>
              <a:t>pokazuje </a:t>
            </a:r>
            <a:r>
              <a:rPr lang="hr-HR" sz="2000" dirty="0" smtClean="0"/>
              <a:t>strukturu </a:t>
            </a:r>
            <a:r>
              <a:rPr lang="pl-PL" sz="2000" dirty="0" smtClean="0"/>
              <a:t>podataka </a:t>
            </a:r>
            <a:r>
              <a:rPr lang="pl-PL" sz="2000" dirty="0"/>
              <a:t>na računalu </a:t>
            </a:r>
            <a:r>
              <a:rPr lang="pl-PL" sz="2000" u="sng" dirty="0"/>
              <a:t>(stablo mapa</a:t>
            </a:r>
            <a:r>
              <a:rPr lang="pl-PL" sz="2000" dirty="0"/>
              <a:t>), a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u="sng" dirty="0" smtClean="0">
                <a:solidFill>
                  <a:srgbClr val="FF0000"/>
                </a:solidFill>
              </a:rPr>
              <a:t>desni </a:t>
            </a:r>
            <a:r>
              <a:rPr lang="pl-PL" sz="2000" dirty="0" smtClean="0"/>
              <a:t>pokazuje </a:t>
            </a:r>
            <a:r>
              <a:rPr lang="pl-PL" sz="2000" u="sng" dirty="0"/>
              <a:t>sadržaj</a:t>
            </a:r>
            <a:r>
              <a:rPr lang="pl-PL" sz="2000" dirty="0"/>
              <a:t> onog dijela koji je odabran u </a:t>
            </a:r>
            <a:r>
              <a:rPr lang="pl-PL" sz="2000" dirty="0" smtClean="0"/>
              <a:t>lijevom </a:t>
            </a:r>
            <a:r>
              <a:rPr lang="hr-HR" sz="2000" dirty="0" smtClean="0"/>
              <a:t>okviru </a:t>
            </a:r>
            <a:r>
              <a:rPr lang="hr-HR" sz="2000" dirty="0"/>
              <a:t>(sadržaj mape).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1008112" cy="3384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547664" y="2492896"/>
            <a:ext cx="208823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47664" y="4653136"/>
            <a:ext cx="237626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47864" y="3645024"/>
            <a:ext cx="1872208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24128" y="31409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2360" y="31409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2080" y="3429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Stvaranje biblioteka, mapa i datoteka</a:t>
            </a:r>
            <a:endParaRPr lang="hr-HR" dirty="0"/>
          </a:p>
        </p:txBody>
      </p:sp>
      <p:pic>
        <p:nvPicPr>
          <p:cNvPr id="4" name="Content Placeholder 3" descr="nova 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7643192" cy="5112567"/>
          </a:xfrm>
        </p:spPr>
      </p:pic>
      <p:sp>
        <p:nvSpPr>
          <p:cNvPr id="5" name="TextBox 4"/>
          <p:cNvSpPr txBox="1"/>
          <p:nvPr/>
        </p:nvSpPr>
        <p:spPr>
          <a:xfrm>
            <a:off x="4788024" y="2204864"/>
            <a:ext cx="345638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Novu biblioteku u programu </a:t>
            </a:r>
            <a:r>
              <a:rPr lang="hr-HR" sz="1900" i="1" dirty="0" smtClean="0"/>
              <a:t>Windows Explorer stvaramo </a:t>
            </a:r>
            <a:r>
              <a:rPr lang="hr-HR" sz="1900" dirty="0" smtClean="0"/>
              <a:t>tako da lijevom tipkom miša kliknemo na naredbu </a:t>
            </a:r>
            <a:r>
              <a:rPr lang="hr-HR" sz="1900" b="1" dirty="0" smtClean="0"/>
              <a:t>Nova biblioteka     </a:t>
            </a:r>
            <a:r>
              <a:rPr lang="hr-HR" sz="1900" b="1" u="sng" dirty="0" smtClean="0"/>
              <a:t>Library</a:t>
            </a:r>
            <a:endParaRPr lang="hr-HR" sz="1900" b="1" i="1" u="sng" dirty="0" smtClean="0"/>
          </a:p>
          <a:p>
            <a:endParaRPr lang="hr-HR" sz="1900" dirty="0" smtClean="0"/>
          </a:p>
          <a:p>
            <a:r>
              <a:rPr lang="hr-HR" sz="1900" dirty="0" smtClean="0"/>
              <a:t>Unutar biblioteke možemo napraviti novu mapu tako da otvorimo prozor koji pokazuje sadržaj biblioteke i lijevom tipkom miša kliknemo na naredbu </a:t>
            </a:r>
            <a:r>
              <a:rPr lang="hr-HR" sz="1900" b="1" dirty="0" smtClean="0"/>
              <a:t>Nova mapa (</a:t>
            </a:r>
            <a:r>
              <a:rPr lang="hr-HR" sz="1900" b="1" i="1" dirty="0" smtClean="0"/>
              <a:t>New Folder).</a:t>
            </a:r>
            <a:endParaRPr lang="hr-HR" sz="1900" dirty="0"/>
          </a:p>
        </p:txBody>
      </p:sp>
      <p:sp>
        <p:nvSpPr>
          <p:cNvPr id="6" name="Oval 5"/>
          <p:cNvSpPr/>
          <p:nvPr/>
        </p:nvSpPr>
        <p:spPr>
          <a:xfrm>
            <a:off x="3851920" y="4941168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H="1">
            <a:off x="4528009" y="3717032"/>
            <a:ext cx="2060215" cy="13401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56176" y="35730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Preimenovanje biblioteka, mapa i datoteka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Imena biblioteka, mapa i datoteka možemo mijenjati tako da označimo objekt kojemu želimo promijeniti ime i zatim lijevim klikom miša na naredbu </a:t>
            </a:r>
            <a:r>
              <a:rPr lang="hr-HR" b="1" dirty="0" smtClean="0"/>
              <a:t>Organiziraj</a:t>
            </a:r>
          </a:p>
          <a:p>
            <a:r>
              <a:rPr lang="hr-HR" dirty="0" smtClean="0"/>
              <a:t>(</a:t>
            </a:r>
            <a:r>
              <a:rPr lang="hr-HR" i="1" dirty="0" smtClean="0"/>
              <a:t>Organize) otvorimo padajući izbornik Iz padajućeg izbornika </a:t>
            </a:r>
            <a:r>
              <a:rPr lang="hr-HR" dirty="0" smtClean="0"/>
              <a:t>odaberemo naredbu </a:t>
            </a:r>
            <a:r>
              <a:rPr lang="hr-HR" b="1" dirty="0" smtClean="0"/>
              <a:t>Preimenuj (</a:t>
            </a:r>
            <a:r>
              <a:rPr lang="hr-HR" b="1" i="1" dirty="0" smtClean="0"/>
              <a:t>Rename) i uporabom tipkovnice upišemo </a:t>
            </a:r>
            <a:r>
              <a:rPr lang="hr-HR" dirty="0" smtClean="0"/>
              <a:t>novi naziv.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pic>
        <p:nvPicPr>
          <p:cNvPr id="5" name="Picture 4" descr="organ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1" y="1772816"/>
            <a:ext cx="3960440" cy="41044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11960" y="1916832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4427984" y="4293096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V="1">
            <a:off x="1835696" y="2224145"/>
            <a:ext cx="2481717" cy="1636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3203848" y="4437112"/>
            <a:ext cx="1224136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Kopiranje i premještanje biblioteka, mapa</a:t>
            </a:r>
            <a:r>
              <a:rPr lang="hr-HR" dirty="0" smtClean="0"/>
              <a:t> i datoteka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Kopiranje </a:t>
            </a:r>
            <a:r>
              <a:rPr lang="hr-HR" dirty="0" smtClean="0"/>
              <a:t>je postupak kojim dobivamo više istih biblioteka, datoteka ili mapa na različitim mjestima. </a:t>
            </a:r>
          </a:p>
          <a:p>
            <a:r>
              <a:rPr lang="hr-HR" sz="2200" dirty="0" smtClean="0"/>
              <a:t>Datoteku ili mapu koju želimo kopirati najprije označimo lijevom tipkom miša i biramo naredbe </a:t>
            </a:r>
            <a:r>
              <a:rPr lang="hr-HR" sz="2200" b="1" dirty="0" smtClean="0"/>
              <a:t>Kopiraj (</a:t>
            </a:r>
            <a:r>
              <a:rPr lang="hr-HR" sz="2200" i="1" dirty="0" smtClean="0"/>
              <a:t>Copy</a:t>
            </a:r>
            <a:r>
              <a:rPr lang="hr-HR" sz="2200" b="1" i="1" dirty="0" smtClean="0"/>
              <a:t>)         Zalijepi (</a:t>
            </a:r>
            <a:r>
              <a:rPr lang="hr-HR" sz="2200" i="1" dirty="0" smtClean="0"/>
              <a:t>Paste</a:t>
            </a:r>
            <a:r>
              <a:rPr lang="hr-HR" sz="2200" b="1" i="1" dirty="0" smtClean="0"/>
              <a:t>)</a:t>
            </a:r>
            <a:r>
              <a:rPr lang="pl-PL" sz="2200" dirty="0" smtClean="0"/>
              <a:t> s padajućeg izbornika za organizaciju podataka.</a:t>
            </a:r>
            <a:endParaRPr lang="hr-HR" sz="2200" dirty="0" smtClean="0"/>
          </a:p>
        </p:txBody>
      </p:sp>
      <p:pic>
        <p:nvPicPr>
          <p:cNvPr id="8" name="Picture 7" descr="kopir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653136"/>
            <a:ext cx="5328592" cy="165618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19872" y="5085184"/>
            <a:ext cx="165618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KOPIRANJE</a:t>
            </a:r>
            <a:endParaRPr lang="hr-HR" b="1" dirty="0"/>
          </a:p>
        </p:txBody>
      </p:sp>
      <p:sp>
        <p:nvSpPr>
          <p:cNvPr id="12" name="Rectangle 11"/>
          <p:cNvSpPr/>
          <p:nvPr/>
        </p:nvSpPr>
        <p:spPr>
          <a:xfrm>
            <a:off x="5220072" y="4509120"/>
            <a:ext cx="180020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475656" y="4509120"/>
            <a:ext cx="180020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87824" y="37170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Kopiranje i premještanje biblioteka, mapa</a:t>
            </a:r>
            <a:r>
              <a:rPr lang="hr-HR" dirty="0" smtClean="0"/>
              <a:t> i datoteka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Premještanje </a:t>
            </a:r>
            <a:r>
              <a:rPr lang="hr-HR" dirty="0" smtClean="0"/>
              <a:t>je postupak pomicanja biblioteka, </a:t>
            </a:r>
            <a:r>
              <a:rPr lang="pl-PL" dirty="0" smtClean="0"/>
              <a:t>datoteka i mapa s jednoga mjesta na drugo</a:t>
            </a:r>
          </a:p>
          <a:p>
            <a:r>
              <a:rPr lang="hr-HR" sz="2200" dirty="0" smtClean="0"/>
              <a:t>Datoteku ili mapu koju želimo premjestiti najprije označimo lijevom tipkom miša i biramo naredbe </a:t>
            </a:r>
            <a:r>
              <a:rPr lang="hr-HR" sz="2200" b="1" dirty="0" smtClean="0"/>
              <a:t>Izreži (</a:t>
            </a:r>
            <a:r>
              <a:rPr lang="hr-HR" sz="2200" i="1" dirty="0" smtClean="0"/>
              <a:t>Cut</a:t>
            </a:r>
            <a:r>
              <a:rPr lang="hr-HR" sz="2200" b="1" i="1" dirty="0" smtClean="0"/>
              <a:t>)          Zalijepi (</a:t>
            </a:r>
            <a:r>
              <a:rPr lang="hr-HR" sz="2200" i="1" dirty="0" smtClean="0"/>
              <a:t>Paste</a:t>
            </a:r>
            <a:r>
              <a:rPr lang="hr-HR" sz="2200" b="1" i="1" dirty="0" smtClean="0"/>
              <a:t>)</a:t>
            </a:r>
            <a:r>
              <a:rPr lang="pl-PL" sz="2200" dirty="0" smtClean="0"/>
              <a:t> s padajućeg izbornika za organizaciju podataka.</a:t>
            </a:r>
            <a:endParaRPr lang="hr-HR" sz="2200" dirty="0" smtClean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475656" y="4077072"/>
            <a:ext cx="237626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37112"/>
            <a:ext cx="1047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32040" y="4077072"/>
            <a:ext cx="2160240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55776" y="3284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0.02105 L 0.3658 0.02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554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5.3. Mape i datoteke </vt:lpstr>
      <vt:lpstr>               uvodni dio</vt:lpstr>
      <vt:lpstr>Mape i datoteke</vt:lpstr>
      <vt:lpstr>Mape i datoteke</vt:lpstr>
      <vt:lpstr>Rad s bibliotekama, mapama i datotekama</vt:lpstr>
      <vt:lpstr>Stvaranje biblioteka, mapa i datoteka</vt:lpstr>
      <vt:lpstr>Preimenovanje biblioteka, mapa i datoteka</vt:lpstr>
      <vt:lpstr>Kopiranje i premještanje biblioteka, mapa i datoteka</vt:lpstr>
      <vt:lpstr>Kopiranje i premještanje biblioteka, mapa i datoteka</vt:lpstr>
      <vt:lpstr>PITANJA I ZADATCI ZA  PROVJERU ZNANJA I SPOSOBNOSTI</vt:lpstr>
      <vt:lpstr>                 Završni dio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Mape i datoteke</dc:title>
  <dc:creator>Ivanka</dc:creator>
  <cp:lastModifiedBy>Ivanka</cp:lastModifiedBy>
  <cp:revision>31</cp:revision>
  <dcterms:created xsi:type="dcterms:W3CDTF">2013-10-22T18:18:02Z</dcterms:created>
  <dcterms:modified xsi:type="dcterms:W3CDTF">2013-10-31T16:27:51Z</dcterms:modified>
</cp:coreProperties>
</file>