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BFA38-122B-4834-B6A7-A46F3C76C182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E4A28EA-73DC-4F5E-A3A0-9590E2018D1C}">
      <dgm:prSet phldrT="[Tekst]" custT="1"/>
      <dgm:spPr/>
      <dgm:t>
        <a:bodyPr/>
        <a:lstStyle/>
        <a:p>
          <a:r>
            <a:rPr lang="hr-HR" sz="1800" dirty="0" smtClean="0"/>
            <a:t>NOŽIĆ ZA CIJEPLJENJE, ŠKARE, PILA</a:t>
          </a:r>
          <a:endParaRPr lang="hr-HR" sz="1800" dirty="0"/>
        </a:p>
      </dgm:t>
    </dgm:pt>
    <dgm:pt modelId="{E8B52A4B-8BD5-44F2-94D9-94E007178DAD}" type="parTrans" cxnId="{AFD09EA2-3697-495F-8AA5-27B84AD1A4CA}">
      <dgm:prSet/>
      <dgm:spPr/>
      <dgm:t>
        <a:bodyPr/>
        <a:lstStyle/>
        <a:p>
          <a:endParaRPr lang="hr-HR"/>
        </a:p>
      </dgm:t>
    </dgm:pt>
    <dgm:pt modelId="{1615BA31-9011-47FC-B77F-21C60F05C0E0}" type="sibTrans" cxnId="{AFD09EA2-3697-495F-8AA5-27B84AD1A4CA}">
      <dgm:prSet/>
      <dgm:spPr/>
      <dgm:t>
        <a:bodyPr/>
        <a:lstStyle/>
        <a:p>
          <a:endParaRPr lang="hr-HR"/>
        </a:p>
      </dgm:t>
    </dgm:pt>
    <dgm:pt modelId="{C6A8F4D2-3CF7-4372-A2F4-A3D6971CD787}">
      <dgm:prSet phldrT="[Tekst]" custT="1"/>
      <dgm:spPr/>
      <dgm:t>
        <a:bodyPr/>
        <a:lstStyle/>
        <a:p>
          <a:r>
            <a:rPr lang="hr-HR" sz="1800" dirty="0" smtClean="0"/>
            <a:t>POMOĆNI ŠTAPIĆ,  PLEMKA, DIVLJA PODLOGA</a:t>
          </a:r>
          <a:endParaRPr lang="hr-HR" sz="1800" dirty="0"/>
        </a:p>
      </dgm:t>
    </dgm:pt>
    <dgm:pt modelId="{06909ECD-42FD-4477-851D-477365DECA71}" type="parTrans" cxnId="{2CB07102-7C84-46A6-818C-FD00DC337285}">
      <dgm:prSet/>
      <dgm:spPr/>
      <dgm:t>
        <a:bodyPr/>
        <a:lstStyle/>
        <a:p>
          <a:endParaRPr lang="hr-HR"/>
        </a:p>
      </dgm:t>
    </dgm:pt>
    <dgm:pt modelId="{CDEF553C-2689-4BB7-883B-CCAEC6240E5D}" type="sibTrans" cxnId="{2CB07102-7C84-46A6-818C-FD00DC337285}">
      <dgm:prSet/>
      <dgm:spPr/>
      <dgm:t>
        <a:bodyPr/>
        <a:lstStyle/>
        <a:p>
          <a:endParaRPr lang="hr-HR"/>
        </a:p>
      </dgm:t>
    </dgm:pt>
    <dgm:pt modelId="{BECCD172-4C6D-43D8-9557-4A415E607C88}">
      <dgm:prSet phldrT="[Tekst]" custT="1"/>
      <dgm:spPr/>
      <dgm:t>
        <a:bodyPr/>
        <a:lstStyle/>
        <a:p>
          <a:r>
            <a:rPr lang="hr-HR" sz="1800" dirty="0" smtClean="0"/>
            <a:t>GUMICE ZA CIJEPLJENJE</a:t>
          </a:r>
          <a:endParaRPr lang="hr-HR" sz="1800" dirty="0"/>
        </a:p>
      </dgm:t>
    </dgm:pt>
    <dgm:pt modelId="{8BDC4792-B2AD-42B5-BD5B-510DEB6BD6DA}" type="parTrans" cxnId="{BB33F8E6-6629-4869-A5D4-F32A33074DAA}">
      <dgm:prSet/>
      <dgm:spPr/>
      <dgm:t>
        <a:bodyPr/>
        <a:lstStyle/>
        <a:p>
          <a:endParaRPr lang="hr-HR"/>
        </a:p>
      </dgm:t>
    </dgm:pt>
    <dgm:pt modelId="{CA6556BA-8F66-4B75-9982-25B0957ED817}" type="sibTrans" cxnId="{BB33F8E6-6629-4869-A5D4-F32A33074DAA}">
      <dgm:prSet/>
      <dgm:spPr/>
      <dgm:t>
        <a:bodyPr/>
        <a:lstStyle/>
        <a:p>
          <a:endParaRPr lang="hr-HR"/>
        </a:p>
      </dgm:t>
    </dgm:pt>
    <dgm:pt modelId="{A727A07B-9702-4ED3-8427-8DAE7D12815A}">
      <dgm:prSet phldrT="[Tekst]" custT="1"/>
      <dgm:spPr/>
      <dgm:t>
        <a:bodyPr/>
        <a:lstStyle/>
        <a:p>
          <a:r>
            <a:rPr lang="hr-HR" sz="1800" dirty="0" smtClean="0"/>
            <a:t>VOĆARSKI VOSAK, KIST</a:t>
          </a:r>
          <a:endParaRPr lang="hr-HR" sz="1800" dirty="0"/>
        </a:p>
      </dgm:t>
    </dgm:pt>
    <dgm:pt modelId="{F1510ECF-84A6-4F7D-8873-FCBD113AB6A9}" type="parTrans" cxnId="{69F2F026-5A15-4C6E-9E88-31DB18ED2E31}">
      <dgm:prSet/>
      <dgm:spPr/>
      <dgm:t>
        <a:bodyPr/>
        <a:lstStyle/>
        <a:p>
          <a:endParaRPr lang="hr-HR"/>
        </a:p>
      </dgm:t>
    </dgm:pt>
    <dgm:pt modelId="{54DF9DCC-E7C2-44EF-8385-CCB6668C1863}" type="sibTrans" cxnId="{69F2F026-5A15-4C6E-9E88-31DB18ED2E31}">
      <dgm:prSet/>
      <dgm:spPr/>
      <dgm:t>
        <a:bodyPr/>
        <a:lstStyle/>
        <a:p>
          <a:endParaRPr lang="hr-HR"/>
        </a:p>
      </dgm:t>
    </dgm:pt>
    <dgm:pt modelId="{7EA1994A-87B8-4151-8B43-A1459F8828C2}" type="pres">
      <dgm:prSet presAssocID="{93CBFA38-122B-4834-B6A7-A46F3C76C1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A5AEA92-E15E-4CDF-B8EB-6C11A4DDF17A}" type="pres">
      <dgm:prSet presAssocID="{9E4A28EA-73DC-4F5E-A3A0-9590E2018D1C}" presName="node" presStyleLbl="node1" presStyleIdx="0" presStyleCnt="4" custScaleX="155997" custRadScaleRad="102510" custRadScaleInc="9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333193-298D-422B-99FC-07B5C93E59FF}" type="pres">
      <dgm:prSet presAssocID="{1615BA31-9011-47FC-B77F-21C60F05C0E0}" presName="sibTrans" presStyleLbl="sibTrans2D1" presStyleIdx="0" presStyleCnt="4"/>
      <dgm:spPr/>
      <dgm:t>
        <a:bodyPr/>
        <a:lstStyle/>
        <a:p>
          <a:endParaRPr lang="hr-HR"/>
        </a:p>
      </dgm:t>
    </dgm:pt>
    <dgm:pt modelId="{35F2EA49-1A88-41F3-8A0A-D9DBBF3B566F}" type="pres">
      <dgm:prSet presAssocID="{1615BA31-9011-47FC-B77F-21C60F05C0E0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8031E74C-0274-41FE-A5EF-91299D32D0CA}" type="pres">
      <dgm:prSet presAssocID="{C6A8F4D2-3CF7-4372-A2F4-A3D6971CD787}" presName="node" presStyleLbl="node1" presStyleIdx="1" presStyleCnt="4" custScaleX="1766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E6FF9-EEE9-4F09-B6E3-27C09F97A0A5}" type="pres">
      <dgm:prSet presAssocID="{CDEF553C-2689-4BB7-883B-CCAEC6240E5D}" presName="sibTrans" presStyleLbl="sibTrans2D1" presStyleIdx="1" presStyleCnt="4"/>
      <dgm:spPr/>
      <dgm:t>
        <a:bodyPr/>
        <a:lstStyle/>
        <a:p>
          <a:endParaRPr lang="hr-HR"/>
        </a:p>
      </dgm:t>
    </dgm:pt>
    <dgm:pt modelId="{90808291-249B-4D94-8499-BEEFDC25F436}" type="pres">
      <dgm:prSet presAssocID="{CDEF553C-2689-4BB7-883B-CCAEC6240E5D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E58DB057-BF50-4A11-B83E-3EA32A3DDCEB}" type="pres">
      <dgm:prSet presAssocID="{BECCD172-4C6D-43D8-9557-4A415E607C88}" presName="node" presStyleLbl="node1" presStyleIdx="2" presStyleCnt="4" custScaleX="1663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61328-FBEA-4D19-BA67-B3D095B3EF79}" type="pres">
      <dgm:prSet presAssocID="{CA6556BA-8F66-4B75-9982-25B0957ED817}" presName="sibTrans" presStyleLbl="sibTrans2D1" presStyleIdx="2" presStyleCnt="4"/>
      <dgm:spPr/>
      <dgm:t>
        <a:bodyPr/>
        <a:lstStyle/>
        <a:p>
          <a:endParaRPr lang="hr-HR"/>
        </a:p>
      </dgm:t>
    </dgm:pt>
    <dgm:pt modelId="{966D490F-2700-4589-BF27-4734DB743522}" type="pres">
      <dgm:prSet presAssocID="{CA6556BA-8F66-4B75-9982-25B0957ED817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BB22AA44-8DF8-4095-93A6-40B4F9BBBA88}" type="pres">
      <dgm:prSet presAssocID="{A727A07B-9702-4ED3-8427-8DAE7D12815A}" presName="node" presStyleLbl="node1" presStyleIdx="3" presStyleCnt="4" custScaleX="1547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59E6F6-F783-4F05-8C8C-FDCBA945031D}" type="pres">
      <dgm:prSet presAssocID="{54DF9DCC-E7C2-44EF-8385-CCB6668C1863}" presName="sibTrans" presStyleLbl="sibTrans2D1" presStyleIdx="3" presStyleCnt="4"/>
      <dgm:spPr/>
      <dgm:t>
        <a:bodyPr/>
        <a:lstStyle/>
        <a:p>
          <a:endParaRPr lang="hr-HR"/>
        </a:p>
      </dgm:t>
    </dgm:pt>
    <dgm:pt modelId="{8660DB62-39DD-4B83-B9EA-565194CBFDDA}" type="pres">
      <dgm:prSet presAssocID="{54DF9DCC-E7C2-44EF-8385-CCB6668C1863}" presName="connectorText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2CB07102-7C84-46A6-818C-FD00DC337285}" srcId="{93CBFA38-122B-4834-B6A7-A46F3C76C182}" destId="{C6A8F4D2-3CF7-4372-A2F4-A3D6971CD787}" srcOrd="1" destOrd="0" parTransId="{06909ECD-42FD-4477-851D-477365DECA71}" sibTransId="{CDEF553C-2689-4BB7-883B-CCAEC6240E5D}"/>
    <dgm:cxn modelId="{AFD09EA2-3697-495F-8AA5-27B84AD1A4CA}" srcId="{93CBFA38-122B-4834-B6A7-A46F3C76C182}" destId="{9E4A28EA-73DC-4F5E-A3A0-9590E2018D1C}" srcOrd="0" destOrd="0" parTransId="{E8B52A4B-8BD5-44F2-94D9-94E007178DAD}" sibTransId="{1615BA31-9011-47FC-B77F-21C60F05C0E0}"/>
    <dgm:cxn modelId="{5F70F36B-D16D-477B-AD2A-C623E798A3DE}" type="presOf" srcId="{CA6556BA-8F66-4B75-9982-25B0957ED817}" destId="{966D490F-2700-4589-BF27-4734DB743522}" srcOrd="1" destOrd="0" presId="urn:microsoft.com/office/officeart/2005/8/layout/cycle2"/>
    <dgm:cxn modelId="{51AC2D7F-E960-4DFA-B6C7-FEC8924B6BD2}" type="presOf" srcId="{A727A07B-9702-4ED3-8427-8DAE7D12815A}" destId="{BB22AA44-8DF8-4095-93A6-40B4F9BBBA88}" srcOrd="0" destOrd="0" presId="urn:microsoft.com/office/officeart/2005/8/layout/cycle2"/>
    <dgm:cxn modelId="{541D771D-ADF2-468C-8A86-A35EE37CEBBD}" type="presOf" srcId="{54DF9DCC-E7C2-44EF-8385-CCB6668C1863}" destId="{CF59E6F6-F783-4F05-8C8C-FDCBA945031D}" srcOrd="0" destOrd="0" presId="urn:microsoft.com/office/officeart/2005/8/layout/cycle2"/>
    <dgm:cxn modelId="{5D6F2814-212A-4CEC-965B-D68B0715A5E4}" type="presOf" srcId="{BECCD172-4C6D-43D8-9557-4A415E607C88}" destId="{E58DB057-BF50-4A11-B83E-3EA32A3DDCEB}" srcOrd="0" destOrd="0" presId="urn:microsoft.com/office/officeart/2005/8/layout/cycle2"/>
    <dgm:cxn modelId="{032844F5-2FE2-474E-9406-C2A03F3489B8}" type="presOf" srcId="{54DF9DCC-E7C2-44EF-8385-CCB6668C1863}" destId="{8660DB62-39DD-4B83-B9EA-565194CBFDDA}" srcOrd="1" destOrd="0" presId="urn:microsoft.com/office/officeart/2005/8/layout/cycle2"/>
    <dgm:cxn modelId="{477F6ECF-ED8C-4EC7-B64F-F8ECFCF90A3C}" type="presOf" srcId="{1615BA31-9011-47FC-B77F-21C60F05C0E0}" destId="{35F2EA49-1A88-41F3-8A0A-D9DBBF3B566F}" srcOrd="1" destOrd="0" presId="urn:microsoft.com/office/officeart/2005/8/layout/cycle2"/>
    <dgm:cxn modelId="{EB294C05-8CF8-4679-9176-91646DD76126}" type="presOf" srcId="{CDEF553C-2689-4BB7-883B-CCAEC6240E5D}" destId="{22FE6FF9-EEE9-4F09-B6E3-27C09F97A0A5}" srcOrd="0" destOrd="0" presId="urn:microsoft.com/office/officeart/2005/8/layout/cycle2"/>
    <dgm:cxn modelId="{BD52950E-EB53-4D21-8BBA-88D417D245B0}" type="presOf" srcId="{CA6556BA-8F66-4B75-9982-25B0957ED817}" destId="{EFC61328-FBEA-4D19-BA67-B3D095B3EF79}" srcOrd="0" destOrd="0" presId="urn:microsoft.com/office/officeart/2005/8/layout/cycle2"/>
    <dgm:cxn modelId="{92EAAF2C-68AE-49C2-AEDA-A8A51B398C54}" type="presOf" srcId="{93CBFA38-122B-4834-B6A7-A46F3C76C182}" destId="{7EA1994A-87B8-4151-8B43-A1459F8828C2}" srcOrd="0" destOrd="0" presId="urn:microsoft.com/office/officeart/2005/8/layout/cycle2"/>
    <dgm:cxn modelId="{BB33F8E6-6629-4869-A5D4-F32A33074DAA}" srcId="{93CBFA38-122B-4834-B6A7-A46F3C76C182}" destId="{BECCD172-4C6D-43D8-9557-4A415E607C88}" srcOrd="2" destOrd="0" parTransId="{8BDC4792-B2AD-42B5-BD5B-510DEB6BD6DA}" sibTransId="{CA6556BA-8F66-4B75-9982-25B0957ED817}"/>
    <dgm:cxn modelId="{18E3A5FF-4F1D-4027-8388-0ACFAF9A8832}" type="presOf" srcId="{CDEF553C-2689-4BB7-883B-CCAEC6240E5D}" destId="{90808291-249B-4D94-8499-BEEFDC25F436}" srcOrd="1" destOrd="0" presId="urn:microsoft.com/office/officeart/2005/8/layout/cycle2"/>
    <dgm:cxn modelId="{736DE1F3-1C08-49E8-9D42-8333FCD74894}" type="presOf" srcId="{9E4A28EA-73DC-4F5E-A3A0-9590E2018D1C}" destId="{2A5AEA92-E15E-4CDF-B8EB-6C11A4DDF17A}" srcOrd="0" destOrd="0" presId="urn:microsoft.com/office/officeart/2005/8/layout/cycle2"/>
    <dgm:cxn modelId="{69F2F026-5A15-4C6E-9E88-31DB18ED2E31}" srcId="{93CBFA38-122B-4834-B6A7-A46F3C76C182}" destId="{A727A07B-9702-4ED3-8427-8DAE7D12815A}" srcOrd="3" destOrd="0" parTransId="{F1510ECF-84A6-4F7D-8873-FCBD113AB6A9}" sibTransId="{54DF9DCC-E7C2-44EF-8385-CCB6668C1863}"/>
    <dgm:cxn modelId="{3240217F-374F-414A-8900-DCCACA33C5A4}" type="presOf" srcId="{1615BA31-9011-47FC-B77F-21C60F05C0E0}" destId="{4A333193-298D-422B-99FC-07B5C93E59FF}" srcOrd="0" destOrd="0" presId="urn:microsoft.com/office/officeart/2005/8/layout/cycle2"/>
    <dgm:cxn modelId="{3E5818A9-9037-47B2-9D1E-CB576C55D639}" type="presOf" srcId="{C6A8F4D2-3CF7-4372-A2F4-A3D6971CD787}" destId="{8031E74C-0274-41FE-A5EF-91299D32D0CA}" srcOrd="0" destOrd="0" presId="urn:microsoft.com/office/officeart/2005/8/layout/cycle2"/>
    <dgm:cxn modelId="{C36D7CAB-8B13-4129-9006-9BEC575B0E05}" type="presParOf" srcId="{7EA1994A-87B8-4151-8B43-A1459F8828C2}" destId="{2A5AEA92-E15E-4CDF-B8EB-6C11A4DDF17A}" srcOrd="0" destOrd="0" presId="urn:microsoft.com/office/officeart/2005/8/layout/cycle2"/>
    <dgm:cxn modelId="{1E902CBF-1C57-414A-9607-F6F2C29385DE}" type="presParOf" srcId="{7EA1994A-87B8-4151-8B43-A1459F8828C2}" destId="{4A333193-298D-422B-99FC-07B5C93E59FF}" srcOrd="1" destOrd="0" presId="urn:microsoft.com/office/officeart/2005/8/layout/cycle2"/>
    <dgm:cxn modelId="{885DAC57-5422-42FA-A9B3-0FFA323FF360}" type="presParOf" srcId="{4A333193-298D-422B-99FC-07B5C93E59FF}" destId="{35F2EA49-1A88-41F3-8A0A-D9DBBF3B566F}" srcOrd="0" destOrd="0" presId="urn:microsoft.com/office/officeart/2005/8/layout/cycle2"/>
    <dgm:cxn modelId="{614D0FAE-0E4C-4617-B524-B6E69B7D81F9}" type="presParOf" srcId="{7EA1994A-87B8-4151-8B43-A1459F8828C2}" destId="{8031E74C-0274-41FE-A5EF-91299D32D0CA}" srcOrd="2" destOrd="0" presId="urn:microsoft.com/office/officeart/2005/8/layout/cycle2"/>
    <dgm:cxn modelId="{BB6D5C3D-609C-4D9A-9475-BAF1464D1EC4}" type="presParOf" srcId="{7EA1994A-87B8-4151-8B43-A1459F8828C2}" destId="{22FE6FF9-EEE9-4F09-B6E3-27C09F97A0A5}" srcOrd="3" destOrd="0" presId="urn:microsoft.com/office/officeart/2005/8/layout/cycle2"/>
    <dgm:cxn modelId="{0A27A222-3922-4FE1-8619-B63898428F7C}" type="presParOf" srcId="{22FE6FF9-EEE9-4F09-B6E3-27C09F97A0A5}" destId="{90808291-249B-4D94-8499-BEEFDC25F436}" srcOrd="0" destOrd="0" presId="urn:microsoft.com/office/officeart/2005/8/layout/cycle2"/>
    <dgm:cxn modelId="{4BC1F0E4-0F8D-4DAA-8321-6FC44B66B0A2}" type="presParOf" srcId="{7EA1994A-87B8-4151-8B43-A1459F8828C2}" destId="{E58DB057-BF50-4A11-B83E-3EA32A3DDCEB}" srcOrd="4" destOrd="0" presId="urn:microsoft.com/office/officeart/2005/8/layout/cycle2"/>
    <dgm:cxn modelId="{328AF866-1FF1-4F4F-88FB-273795649FBB}" type="presParOf" srcId="{7EA1994A-87B8-4151-8B43-A1459F8828C2}" destId="{EFC61328-FBEA-4D19-BA67-B3D095B3EF79}" srcOrd="5" destOrd="0" presId="urn:microsoft.com/office/officeart/2005/8/layout/cycle2"/>
    <dgm:cxn modelId="{A5B94C4C-ECA9-4FF3-ABC9-DF517703A1F2}" type="presParOf" srcId="{EFC61328-FBEA-4D19-BA67-B3D095B3EF79}" destId="{966D490F-2700-4589-BF27-4734DB743522}" srcOrd="0" destOrd="0" presId="urn:microsoft.com/office/officeart/2005/8/layout/cycle2"/>
    <dgm:cxn modelId="{967B574F-5B4D-4DA4-B1C6-1D97D65484C2}" type="presParOf" srcId="{7EA1994A-87B8-4151-8B43-A1459F8828C2}" destId="{BB22AA44-8DF8-4095-93A6-40B4F9BBBA88}" srcOrd="6" destOrd="0" presId="urn:microsoft.com/office/officeart/2005/8/layout/cycle2"/>
    <dgm:cxn modelId="{44C58357-436F-49C2-94C1-7AD687F835BC}" type="presParOf" srcId="{7EA1994A-87B8-4151-8B43-A1459F8828C2}" destId="{CF59E6F6-F783-4F05-8C8C-FDCBA945031D}" srcOrd="7" destOrd="0" presId="urn:microsoft.com/office/officeart/2005/8/layout/cycle2"/>
    <dgm:cxn modelId="{70A56AC1-F868-46A2-8F15-03FEDE89E2DF}" type="presParOf" srcId="{CF59E6F6-F783-4F05-8C8C-FDCBA945031D}" destId="{8660DB62-39DD-4B83-B9EA-565194CBFD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AEA92-E15E-4CDF-B8EB-6C11A4DDF17A}">
      <dsp:nvSpPr>
        <dsp:cNvPr id="0" name=""/>
        <dsp:cNvSpPr/>
      </dsp:nvSpPr>
      <dsp:spPr>
        <a:xfrm>
          <a:off x="2905123" y="0"/>
          <a:ext cx="2281741" cy="1462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NOŽIĆ ZA CIJEPLJENJE, ŠKARE, PILA</a:t>
          </a:r>
          <a:endParaRPr lang="hr-HR" sz="1800" kern="1200" dirty="0"/>
        </a:p>
      </dsp:txBody>
      <dsp:txXfrm>
        <a:off x="2905123" y="0"/>
        <a:ext cx="2281741" cy="1462682"/>
      </dsp:txXfrm>
    </dsp:sp>
    <dsp:sp modelId="{4A333193-298D-422B-99FC-07B5C93E59FF}">
      <dsp:nvSpPr>
        <dsp:cNvPr id="0" name=""/>
        <dsp:cNvSpPr/>
      </dsp:nvSpPr>
      <dsp:spPr>
        <a:xfrm rot="2713620">
          <a:off x="4690587" y="1247067"/>
          <a:ext cx="223885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2713620">
        <a:off x="4690587" y="1247067"/>
        <a:ext cx="223885" cy="493655"/>
      </dsp:txXfrm>
    </dsp:sp>
    <dsp:sp modelId="{8031E74C-0274-41FE-A5EF-91299D32D0CA}">
      <dsp:nvSpPr>
        <dsp:cNvPr id="0" name=""/>
        <dsp:cNvSpPr/>
      </dsp:nvSpPr>
      <dsp:spPr>
        <a:xfrm>
          <a:off x="4296401" y="1554658"/>
          <a:ext cx="2583960" cy="1462682"/>
        </a:xfrm>
        <a:prstGeom prst="ellipse">
          <a:avLst/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POMOĆNI ŠTAPIĆ,  PLEMKA, DIVLJA PODLOGA</a:t>
          </a:r>
          <a:endParaRPr lang="hr-HR" sz="1800" kern="1200" dirty="0"/>
        </a:p>
      </dsp:txBody>
      <dsp:txXfrm>
        <a:off x="4296401" y="1554658"/>
        <a:ext cx="2583960" cy="1462682"/>
      </dsp:txXfrm>
    </dsp:sp>
    <dsp:sp modelId="{22FE6FF9-EEE9-4F09-B6E3-27C09F97A0A5}">
      <dsp:nvSpPr>
        <dsp:cNvPr id="0" name=""/>
        <dsp:cNvSpPr/>
      </dsp:nvSpPr>
      <dsp:spPr>
        <a:xfrm rot="8100000">
          <a:off x="4702244" y="2816471"/>
          <a:ext cx="217676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8100000">
        <a:off x="4702244" y="2816471"/>
        <a:ext cx="217676" cy="493655"/>
      </dsp:txXfrm>
    </dsp:sp>
    <dsp:sp modelId="{E58DB057-BF50-4A11-B83E-3EA32A3DDCEB}">
      <dsp:nvSpPr>
        <dsp:cNvPr id="0" name=""/>
        <dsp:cNvSpPr/>
      </dsp:nvSpPr>
      <dsp:spPr>
        <a:xfrm>
          <a:off x="2818310" y="3108304"/>
          <a:ext cx="2432851" cy="1462682"/>
        </a:xfrm>
        <a:prstGeom prst="ellipse">
          <a:avLst/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GUMICE ZA CIJEPLJENJE</a:t>
          </a:r>
          <a:endParaRPr lang="hr-HR" sz="1800" kern="1200" dirty="0"/>
        </a:p>
      </dsp:txBody>
      <dsp:txXfrm>
        <a:off x="2818310" y="3108304"/>
        <a:ext cx="2432851" cy="1462682"/>
      </dsp:txXfrm>
    </dsp:sp>
    <dsp:sp modelId="{EFC61328-FBEA-4D19-BA67-B3D095B3EF79}">
      <dsp:nvSpPr>
        <dsp:cNvPr id="0" name=""/>
        <dsp:cNvSpPr/>
      </dsp:nvSpPr>
      <dsp:spPr>
        <a:xfrm rot="13500000">
          <a:off x="3139195" y="2814427"/>
          <a:ext cx="234300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13500000">
        <a:off x="3139195" y="2814427"/>
        <a:ext cx="234300" cy="493655"/>
      </dsp:txXfrm>
    </dsp:sp>
    <dsp:sp modelId="{BB22AA44-8DF8-4095-93A6-40B4F9BBBA88}">
      <dsp:nvSpPr>
        <dsp:cNvPr id="0" name=""/>
        <dsp:cNvSpPr/>
      </dsp:nvSpPr>
      <dsp:spPr>
        <a:xfrm>
          <a:off x="1349237" y="1554658"/>
          <a:ext cx="2263706" cy="1462682"/>
        </a:xfrm>
        <a:prstGeom prst="ellipse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VOĆARSKI VOSAK, KIST</a:t>
          </a:r>
          <a:endParaRPr lang="hr-HR" sz="1800" kern="1200" dirty="0"/>
        </a:p>
      </dsp:txBody>
      <dsp:txXfrm>
        <a:off x="1349237" y="1554658"/>
        <a:ext cx="2263706" cy="1462682"/>
      </dsp:txXfrm>
    </dsp:sp>
    <dsp:sp modelId="{CF59E6F6-F783-4F05-8C8C-FDCBA945031D}">
      <dsp:nvSpPr>
        <dsp:cNvPr id="0" name=""/>
        <dsp:cNvSpPr/>
      </dsp:nvSpPr>
      <dsp:spPr>
        <a:xfrm rot="18911290">
          <a:off x="3134900" y="1267468"/>
          <a:ext cx="245956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18911290">
        <a:off x="3134900" y="1267468"/>
        <a:ext cx="245956" cy="49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4A1A-2C19-4655-99EB-6389AA44D816}" type="datetimeFigureOut">
              <a:rPr lang="hr-HR" smtClean="0"/>
              <a:pPr/>
              <a:t>6.4.2016.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51181-DC09-4785-9969-C9E69661FB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51181-DC09-4785-9969-C9E69661FBD7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388AD45-C1C1-4446-B31E-900777AE34D9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7A6A-C864-4608-B661-1579335A5227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395-6E9A-4D9A-9009-DBFE33624E2B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2E142D-B3FB-4692-A5BC-907AF46C61FE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B2F092-455F-4561-8F60-781EDA7F8C79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B847F0-85A6-4EC1-9BDA-4CB2460EC820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734AE7-159D-4766-BB51-9F9538169944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810B-C6AE-4E93-8442-274F48DA8B9E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47BFE0-E437-431E-8867-0C045D04EF6A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5D6558-CE41-45EF-94F5-B3BC139EBA94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1378E3-4FAA-45BD-871B-19B35A239C85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66BBD1-C623-4025-A589-0DFF7DEFC95C}" type="datetime1">
              <a:rPr lang="hr-HR" smtClean="0"/>
              <a:pPr/>
              <a:t>6.4.2016.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151E44-EA6B-42CD-9365-BC3FA63F42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OSNOVNA ŠKOLA</a:t>
            </a:r>
            <a:br>
              <a:rPr lang="hr-HR" dirty="0" smtClean="0"/>
            </a:br>
            <a:r>
              <a:rPr lang="hr-HR" dirty="0" smtClean="0"/>
              <a:t>“JAKOVLJE”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682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UČENIČKA ZADRUGA</a:t>
            </a:r>
          </a:p>
          <a:p>
            <a:pPr>
              <a:buNone/>
            </a:pPr>
            <a:r>
              <a:rPr lang="hr-HR" sz="2000" dirty="0" smtClean="0"/>
              <a:t>“JAKOVLJE”</a:t>
            </a:r>
          </a:p>
          <a:p>
            <a:pPr>
              <a:buNone/>
            </a:pPr>
            <a:r>
              <a:rPr lang="hr-HR" sz="2000" dirty="0" smtClean="0"/>
              <a:t>VODITELJ ZADRUGE:  </a:t>
            </a:r>
          </a:p>
          <a:p>
            <a:pPr>
              <a:buNone/>
            </a:pPr>
            <a:r>
              <a:rPr lang="hr-HR" sz="2000" dirty="0" smtClean="0"/>
              <a:t>DARIJA BELINIĆ</a:t>
            </a:r>
          </a:p>
          <a:p>
            <a:pPr>
              <a:buNone/>
            </a:pPr>
            <a:r>
              <a:rPr lang="hr-HR" sz="2000" dirty="0" smtClean="0"/>
              <a:t>SEKCIJA:</a:t>
            </a:r>
          </a:p>
          <a:p>
            <a:pPr>
              <a:buNone/>
            </a:pPr>
            <a:r>
              <a:rPr lang="hr-HR" sz="2000" dirty="0" smtClean="0"/>
              <a:t> EKO-GRUPA (VODITELJICA-</a:t>
            </a:r>
          </a:p>
          <a:p>
            <a:pPr>
              <a:buNone/>
            </a:pPr>
            <a:r>
              <a:rPr lang="hr-HR" sz="2000" dirty="0" smtClean="0"/>
              <a:t> BRANKA HUTINOVIĆ )</a:t>
            </a:r>
          </a:p>
          <a:p>
            <a:pPr>
              <a:buNone/>
            </a:pPr>
            <a:r>
              <a:rPr lang="hr-HR" sz="2000" dirty="0" smtClean="0"/>
              <a:t>ZADRUGARI: </a:t>
            </a:r>
          </a:p>
          <a:p>
            <a:pPr>
              <a:buNone/>
            </a:pPr>
            <a:r>
              <a:rPr lang="hr-HR" sz="2000" dirty="0" smtClean="0"/>
              <a:t> LUKA ĆUSAK</a:t>
            </a:r>
          </a:p>
          <a:p>
            <a:pPr>
              <a:buNone/>
            </a:pPr>
            <a:r>
              <a:rPr lang="hr-HR" sz="2000" dirty="0" smtClean="0"/>
              <a:t> MARTIN GAJSKI</a:t>
            </a:r>
          </a:p>
          <a:p>
            <a:pPr>
              <a:buNone/>
            </a:pPr>
            <a:r>
              <a:rPr lang="hr-HR" sz="2000" dirty="0" smtClean="0"/>
              <a:t>SARA HORVATOVIĆ</a:t>
            </a:r>
          </a:p>
          <a:p>
            <a:pPr>
              <a:buNone/>
            </a:pPr>
            <a:r>
              <a:rPr lang="hr-HR" sz="2000" dirty="0" smtClean="0"/>
              <a:t>                </a:t>
            </a:r>
            <a:endParaRPr lang="hr-HR" sz="2000" dirty="0"/>
          </a:p>
        </p:txBody>
      </p:sp>
      <p:pic>
        <p:nvPicPr>
          <p:cNvPr id="13" name="Rezervirano mjesto sadržaja 6" descr="Zadr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752528" cy="4608512"/>
          </a:xfrm>
        </p:spPr>
      </p:pic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ZAREZIVANJE KORE DRVETA</a:t>
            </a:r>
            <a:endParaRPr lang="hr-HR" dirty="0"/>
          </a:p>
        </p:txBody>
      </p:sp>
      <p:pic>
        <p:nvPicPr>
          <p:cNvPr id="5" name="Rezervirano mjesto sadržaja 4" descr="SAM_2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840760" cy="47455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ŠIRENJE KORE DIVLJE PODLOGE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7" name="Rezervirano mjesto sadržaja 6" descr="SAM_2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696744" cy="4673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PRIPREMANJE PLEMKE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7" name="Rezervirano mjesto sadržaja 6" descr="SAM_2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840760" cy="47455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PLEMKE</a:t>
            </a:r>
            <a:endParaRPr lang="hr-HR" dirty="0"/>
          </a:p>
        </p:txBody>
      </p:sp>
      <p:pic>
        <p:nvPicPr>
          <p:cNvPr id="5" name="Rezervirano mjesto sadržaja 4" descr="SAM_2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768752" cy="4817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ZAMATANJE GUMICOM</a:t>
            </a:r>
            <a:endParaRPr lang="hr-HR" dirty="0"/>
          </a:p>
        </p:txBody>
      </p:sp>
      <p:pic>
        <p:nvPicPr>
          <p:cNvPr id="5" name="Rezervirano mjesto sadržaja 4" descr="SAM_2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768752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LIJEPLJENJE VOĆARSKIM VOSKOM</a:t>
            </a:r>
            <a:endParaRPr lang="hr-HR" dirty="0"/>
          </a:p>
        </p:txBody>
      </p:sp>
      <p:pic>
        <p:nvPicPr>
          <p:cNvPr id="5" name="Rezervirano mjesto sadržaja 4" descr="SAM_2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6408712" cy="46015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VOĆKA STARA DVIJE GODINE</a:t>
            </a:r>
            <a:endParaRPr lang="hr-HR" dirty="0"/>
          </a:p>
        </p:txBody>
      </p:sp>
      <p:pic>
        <p:nvPicPr>
          <p:cNvPr id="5" name="Rezervirano mjesto sadržaja 4" descr="SAM_2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272808" cy="4673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7" name="Rezervirano mjesto sadržaja 6" descr="SAM_2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60417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AM_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59697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ŠKOLSKI VOĆNJAK</a:t>
            </a:r>
            <a:endParaRPr lang="hr-HR" dirty="0"/>
          </a:p>
        </p:txBody>
      </p:sp>
      <p:pic>
        <p:nvPicPr>
          <p:cNvPr id="5" name="Rezervirano mjesto sadržaja 4" descr="SAM_2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136904" cy="4896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540544" y="1196752"/>
            <a:ext cx="6839768" cy="1049561"/>
          </a:xfrm>
        </p:spPr>
        <p:txBody>
          <a:bodyPr>
            <a:normAutofit/>
          </a:bodyPr>
          <a:lstStyle/>
          <a:p>
            <a:r>
              <a:rPr lang="hr-HR" sz="5400" dirty="0" smtClean="0"/>
              <a:t>PRAKTIČAN RAD</a:t>
            </a:r>
            <a:endParaRPr lang="hr-HR" sz="5400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691680" y="2250280"/>
            <a:ext cx="5688632" cy="240285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CIJEPLJENJE STARIH </a:t>
            </a:r>
          </a:p>
          <a:p>
            <a:r>
              <a:rPr lang="hr-HR" sz="3600" dirty="0" smtClean="0"/>
              <a:t>SORATA VOĆAKA</a:t>
            </a:r>
          </a:p>
          <a:p>
            <a:r>
              <a:rPr lang="hr-HR" sz="3600" dirty="0" smtClean="0"/>
              <a:t>JAKOVLJE, 2. 4. 2016.</a:t>
            </a:r>
            <a:endParaRPr lang="hr-HR" sz="360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115616" y="5867400"/>
            <a:ext cx="7360872" cy="685800"/>
          </a:xfrm>
        </p:spPr>
        <p:txBody>
          <a:bodyPr/>
          <a:lstStyle/>
          <a:p>
            <a:r>
              <a:rPr lang="hr-HR" sz="1800" dirty="0" smtClean="0"/>
              <a:t>                     OPIS PROIZVODA</a:t>
            </a:r>
          </a:p>
          <a:p>
            <a:r>
              <a:rPr lang="hr-HR" dirty="0" smtClean="0"/>
              <a:t>                                POLJOPRIVREDA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12" name="Rezervirano mjesto slike 11" descr="SAM_24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948" b="21948"/>
          <a:stretch>
            <a:fillRect/>
          </a:stretch>
        </p:blipFill>
        <p:spPr>
          <a:xfrm>
            <a:off x="1187624" y="373966"/>
            <a:ext cx="7272807" cy="543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259632" y="90872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latin typeface="+mj-lt"/>
              </a:rPr>
              <a:t>SADRŽAJ</a:t>
            </a:r>
            <a:r>
              <a:rPr lang="hr-HR" sz="5400" dirty="0" smtClean="0"/>
              <a:t> </a:t>
            </a:r>
            <a:r>
              <a:rPr lang="hr-HR" sz="4400" dirty="0" smtClean="0"/>
              <a:t>RADA</a:t>
            </a:r>
            <a:endParaRPr lang="hr-HR" sz="4400" dirty="0"/>
          </a:p>
        </p:txBody>
      </p:sp>
      <p:grpSp>
        <p:nvGrpSpPr>
          <p:cNvPr id="7" name="Grupa 6"/>
          <p:cNvGrpSpPr/>
          <p:nvPr/>
        </p:nvGrpSpPr>
        <p:grpSpPr>
          <a:xfrm>
            <a:off x="323529" y="2657475"/>
            <a:ext cx="2160239" cy="1543050"/>
            <a:chOff x="0" y="591343"/>
            <a:chExt cx="2571749" cy="1543050"/>
          </a:xfrm>
        </p:grpSpPr>
        <p:sp>
          <p:nvSpPr>
            <p:cNvPr id="8" name="Šesterokut 7"/>
            <p:cNvSpPr/>
            <p:nvPr/>
          </p:nvSpPr>
          <p:spPr>
            <a:xfrm>
              <a:off x="0" y="591343"/>
              <a:ext cx="2571749" cy="154305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" name="Šesterokut 4"/>
            <p:cNvSpPr/>
            <p:nvPr/>
          </p:nvSpPr>
          <p:spPr>
            <a:xfrm>
              <a:off x="342900" y="797083"/>
              <a:ext cx="1885949" cy="1131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PRIPREMA MATERIJALA</a:t>
              </a:r>
              <a:endParaRPr lang="hr-HR" sz="1700" kern="1200" dirty="0"/>
            </a:p>
          </p:txBody>
        </p:sp>
      </p:grpSp>
      <p:grpSp>
        <p:nvGrpSpPr>
          <p:cNvPr id="10" name="Grupa 9"/>
          <p:cNvGrpSpPr/>
          <p:nvPr/>
        </p:nvGrpSpPr>
        <p:grpSpPr>
          <a:xfrm flipH="1">
            <a:off x="3059832" y="2636912"/>
            <a:ext cx="2232248" cy="1584176"/>
            <a:chOff x="642937" y="64454"/>
            <a:chExt cx="1928812" cy="2107554"/>
          </a:xfrm>
        </p:grpSpPr>
        <p:sp>
          <p:nvSpPr>
            <p:cNvPr id="11" name="Šesterokut 10"/>
            <p:cNvSpPr/>
            <p:nvPr/>
          </p:nvSpPr>
          <p:spPr>
            <a:xfrm>
              <a:off x="642937" y="64454"/>
              <a:ext cx="1928812" cy="2107554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Šesterokut 4"/>
            <p:cNvSpPr/>
            <p:nvPr/>
          </p:nvSpPr>
          <p:spPr>
            <a:xfrm>
              <a:off x="701385" y="256050"/>
              <a:ext cx="1743884" cy="1672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dirty="0" smtClean="0"/>
                <a:t>PRIPREMA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DIVLJE PODLOGE</a:t>
              </a:r>
              <a:endParaRPr lang="hr-HR" sz="1700" kern="12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868144" y="2708920"/>
            <a:ext cx="2592288" cy="1543050"/>
            <a:chOff x="0" y="591343"/>
            <a:chExt cx="2571749" cy="1543050"/>
          </a:xfrm>
        </p:grpSpPr>
        <p:sp>
          <p:nvSpPr>
            <p:cNvPr id="14" name="Šesterokut 13"/>
            <p:cNvSpPr/>
            <p:nvPr/>
          </p:nvSpPr>
          <p:spPr>
            <a:xfrm>
              <a:off x="0" y="591343"/>
              <a:ext cx="2571749" cy="154305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Šesterokut 4"/>
            <p:cNvSpPr/>
            <p:nvPr/>
          </p:nvSpPr>
          <p:spPr>
            <a:xfrm>
              <a:off x="342900" y="797083"/>
              <a:ext cx="1885949" cy="1131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dirty="0" smtClean="0"/>
                <a:t>ZAREZIVANJE KORE DRVETA</a:t>
              </a:r>
              <a:endParaRPr lang="hr-HR" sz="1700" kern="12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251521" y="4365105"/>
            <a:ext cx="2304256" cy="1656184"/>
            <a:chOff x="0" y="591343"/>
            <a:chExt cx="2571749" cy="1543050"/>
          </a:xfrm>
        </p:grpSpPr>
        <p:sp>
          <p:nvSpPr>
            <p:cNvPr id="17" name="Šesterokut 16"/>
            <p:cNvSpPr/>
            <p:nvPr/>
          </p:nvSpPr>
          <p:spPr>
            <a:xfrm>
              <a:off x="0" y="591343"/>
              <a:ext cx="2571749" cy="154305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8" name="Šesterokut 4"/>
            <p:cNvSpPr/>
            <p:nvPr/>
          </p:nvSpPr>
          <p:spPr>
            <a:xfrm>
              <a:off x="342900" y="797083"/>
              <a:ext cx="1885949" cy="1131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dirty="0" smtClean="0"/>
                <a:t>UMETANJE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PLEMKE</a:t>
              </a:r>
              <a:endParaRPr lang="hr-HR" sz="1700" kern="120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5868144" y="4509120"/>
            <a:ext cx="2664296" cy="1728191"/>
            <a:chOff x="0" y="591343"/>
            <a:chExt cx="2571749" cy="1543050"/>
          </a:xfrm>
        </p:grpSpPr>
        <p:sp>
          <p:nvSpPr>
            <p:cNvPr id="20" name="Šesterokut 19"/>
            <p:cNvSpPr/>
            <p:nvPr/>
          </p:nvSpPr>
          <p:spPr>
            <a:xfrm>
              <a:off x="0" y="591343"/>
              <a:ext cx="2571749" cy="154305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1" name="Šesterokut 4"/>
            <p:cNvSpPr/>
            <p:nvPr/>
          </p:nvSpPr>
          <p:spPr>
            <a:xfrm>
              <a:off x="342900" y="797083"/>
              <a:ext cx="1885949" cy="1131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dirty="0" smtClean="0"/>
                <a:t>LIJEPLJENJE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VOĆARSKIM VOSKOM</a:t>
              </a:r>
              <a:endParaRPr lang="hr-HR" sz="1700" kern="12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059832" y="4437112"/>
            <a:ext cx="2221979" cy="1728191"/>
            <a:chOff x="0" y="591343"/>
            <a:chExt cx="2571749" cy="1543050"/>
          </a:xfrm>
        </p:grpSpPr>
        <p:sp>
          <p:nvSpPr>
            <p:cNvPr id="23" name="Šesterokut 22"/>
            <p:cNvSpPr/>
            <p:nvPr/>
          </p:nvSpPr>
          <p:spPr>
            <a:xfrm>
              <a:off x="0" y="591343"/>
              <a:ext cx="2571749" cy="154305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4" name="Šesterokut 4"/>
            <p:cNvSpPr/>
            <p:nvPr/>
          </p:nvSpPr>
          <p:spPr>
            <a:xfrm>
              <a:off x="342900" y="797083"/>
              <a:ext cx="1885949" cy="1131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dirty="0" smtClean="0"/>
                <a:t>ZAMATANJE GUMICOM</a:t>
              </a:r>
              <a:endParaRPr lang="hr-HR" sz="1700" kern="1200" dirty="0"/>
            </a:p>
          </p:txBody>
        </p:sp>
      </p:grp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TEHNIKA IZRADE PROIZVODA</a:t>
            </a:r>
            <a:endParaRPr lang="hr-HR" dirty="0"/>
          </a:p>
        </p:txBody>
      </p:sp>
      <p:pic>
        <p:nvPicPr>
          <p:cNvPr id="6" name="Rezervirano mjesto sadržaja 5" descr="SAM_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12768" cy="4817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1520616"/>
            <a:ext cx="756084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razvijanje ekološke svijesti stvarajući nove voćke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razvijanje ljubavi prema prirodi i svemu što nas       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 okružuje</a:t>
            </a:r>
            <a:endParaRPr lang="hr-HR" sz="24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- osmišljavanje okoliša škole za prilagodbu   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           </a:t>
            </a:r>
            <a:r>
              <a:rPr kumimoji="0" lang="hr-H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izvanučioničnoj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haroni" pitchFamily="2" charset="-79"/>
              </a:rPr>
              <a:t>  nastavi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razvijati i njegovati radne navike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poticati kreativnost, stvaralaštvo, poduzetnost i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inovativnost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omogućiti usmjeravanje učenika i stvaranje       preduvjeta za prijenos i praktičnu primjenu znanja u životu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MATERIJAL I PRIBOR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7</a:t>
            </a:fld>
            <a:endParaRPr lang="hr-HR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RADA</a:t>
            </a:r>
            <a:br>
              <a:rPr lang="hr-HR" dirty="0" smtClean="0"/>
            </a:br>
            <a:r>
              <a:rPr lang="hr-HR" dirty="0" smtClean="0"/>
              <a:t>( PRIPREMA MATERIJALA )</a:t>
            </a:r>
            <a:endParaRPr lang="hr-HR" dirty="0"/>
          </a:p>
        </p:txBody>
      </p:sp>
      <p:pic>
        <p:nvPicPr>
          <p:cNvPr id="5" name="Rezervirano mjesto sadržaja 4" descr="SAM_2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6984776" cy="446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DIVLJE PODLOGE</a:t>
            </a:r>
            <a:endParaRPr lang="hr-HR" dirty="0"/>
          </a:p>
        </p:txBody>
      </p:sp>
      <p:pic>
        <p:nvPicPr>
          <p:cNvPr id="5" name="Rezervirano mjesto sadržaja 4" descr="SAM_2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12768" cy="4608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1E44-EA6B-42CD-9365-BC3FA63F424D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205</Words>
  <Application>Microsoft Office PowerPoint</Application>
  <PresentationFormat>Prikaz na zaslonu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Oduševljenje</vt:lpstr>
      <vt:lpstr>OSNOVNA ŠKOLA “JAKOVLJE”</vt:lpstr>
      <vt:lpstr>PRAKTIČAN RAD</vt:lpstr>
      <vt:lpstr>Slajd 3</vt:lpstr>
      <vt:lpstr>Slajd 4</vt:lpstr>
      <vt:lpstr>TEHNIKA IZRADE PROIZVODA</vt:lpstr>
      <vt:lpstr>CILJEVI</vt:lpstr>
      <vt:lpstr>      MATERIJAL I PRIBOR</vt:lpstr>
      <vt:lpstr>POSTUPAK RADA ( PRIPREMA MATERIJALA )</vt:lpstr>
      <vt:lpstr>PRIPREMA DIVLJE PODLOGE</vt:lpstr>
      <vt:lpstr>ZAREZIVANJE KORE DRVETA</vt:lpstr>
      <vt:lpstr>ŠIRENJE KORE DIVLJE PODLOGE</vt:lpstr>
      <vt:lpstr>PRIPREMANJE PLEMKE</vt:lpstr>
      <vt:lpstr>UMETANJE PLEMKE</vt:lpstr>
      <vt:lpstr>ZAMATANJE GUMICOM</vt:lpstr>
      <vt:lpstr>LIJEPLJENJE VOĆARSKIM VOSKOM</vt:lpstr>
      <vt:lpstr>VOĆKA STARA DVIJE GODINE</vt:lpstr>
      <vt:lpstr>Slajd 17</vt:lpstr>
      <vt:lpstr>Slajd 18</vt:lpstr>
      <vt:lpstr>         ŠKOLSKI VOĆNJAK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Darija</dc:creator>
  <cp:lastModifiedBy>Darija</cp:lastModifiedBy>
  <cp:revision>15</cp:revision>
  <dcterms:created xsi:type="dcterms:W3CDTF">2016-04-02T16:01:11Z</dcterms:created>
  <dcterms:modified xsi:type="dcterms:W3CDTF">2016-04-06T09:12:51Z</dcterms:modified>
</cp:coreProperties>
</file>