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C91E55-8AD8-44C0-A0EF-EA657E69CD00}" type="datetimeFigureOut">
              <a:rPr lang="hr-HR" smtClean="0"/>
              <a:t>19.10.2016.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6030C57-006C-4333-8D0E-44A1DF13972D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7200" dirty="0" smtClean="0"/>
              <a:t>DIDAKTIČKO POMAGALO</a:t>
            </a:r>
            <a:endParaRPr lang="hr-HR" sz="72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Hrvatska zajednica tehničke kulture (HZTK)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7847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Radionica - HZTK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42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8922" y="764704"/>
            <a:ext cx="8046156" cy="536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352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8922" y="548680"/>
            <a:ext cx="8046156" cy="5577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98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</TotalTime>
  <Words>12</Words>
  <Application>Microsoft Office PowerPoint</Application>
  <PresentationFormat>Prikaz na zaslonu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Izvršno</vt:lpstr>
      <vt:lpstr>DIDAKTIČKO POMAGALO</vt:lpstr>
      <vt:lpstr>Radionica - HZTK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DIDAKTIČKO POMAGALO</dc:title>
  <dc:creator>Ivanka-Informatila</dc:creator>
  <cp:lastModifiedBy>Ivanka-Informatila</cp:lastModifiedBy>
  <cp:revision>4</cp:revision>
  <dcterms:created xsi:type="dcterms:W3CDTF">2016-10-19T19:51:13Z</dcterms:created>
  <dcterms:modified xsi:type="dcterms:W3CDTF">2016-10-19T20:07:52Z</dcterms:modified>
</cp:coreProperties>
</file>