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8" r:id="rId3"/>
    <p:sldId id="261" r:id="rId4"/>
    <p:sldId id="270" r:id="rId5"/>
    <p:sldId id="266" r:id="rId6"/>
    <p:sldId id="271" r:id="rId7"/>
    <p:sldId id="272" r:id="rId8"/>
    <p:sldId id="269" r:id="rId9"/>
    <p:sldId id="277" r:id="rId10"/>
    <p:sldId id="268" r:id="rId11"/>
    <p:sldId id="267" r:id="rId12"/>
    <p:sldId id="262" r:id="rId13"/>
    <p:sldId id="263" r:id="rId14"/>
    <p:sldId id="264" r:id="rId15"/>
    <p:sldId id="265" r:id="rId16"/>
    <p:sldId id="278" r:id="rId17"/>
    <p:sldId id="276" r:id="rId18"/>
    <p:sldId id="275" r:id="rId19"/>
    <p:sldId id="279" r:id="rId20"/>
    <p:sldId id="280" r:id="rId21"/>
    <p:sldId id="281" r:id="rId22"/>
    <p:sldId id="282" r:id="rId23"/>
    <p:sldId id="273" r:id="rId24"/>
    <p:sldId id="274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6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F99945-0A15-4715-AB6C-F5E56CF20F70}" type="datetimeFigureOut">
              <a:rPr lang="en-US" smtClean="0"/>
              <a:pPr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2B156B-59AE-415F-B24B-8756D48BB97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skydrive.live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esentationmagazine.com/science-templates" TargetMode="External"/><Relationship Id="rId3" Type="http://schemas.openxmlformats.org/officeDocument/2006/relationships/hyperlink" Target="http://office.microsoft.com/en-us/templates/CT010238342.aspx?av=&amp;tl=&amp;ss=3" TargetMode="External"/><Relationship Id="rId7" Type="http://schemas.openxmlformats.org/officeDocument/2006/relationships/hyperlink" Target="http://presentationsoft.about.com/od/classrooms/ss/mc_quiz_templ.htm" TargetMode="External"/><Relationship Id="rId2" Type="http://schemas.openxmlformats.org/officeDocument/2006/relationships/hyperlink" Target="http://office.microsoft.com/en-us/templates/CT010145044.aspx?av=&amp;tl=&amp;ss=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esentationsoft.about.com/od/powerpointlessonplans/ig/PowerPoint-Math-Lessons/" TargetMode="External"/><Relationship Id="rId5" Type="http://schemas.openxmlformats.org/officeDocument/2006/relationships/hyperlink" Target="http://www.brainybetty.com/K_to_12_powerpoint_templates.htm" TargetMode="External"/><Relationship Id="rId10" Type="http://schemas.openxmlformats.org/officeDocument/2006/relationships/hyperlink" Target="http://www.microsoft.com/mac/templates" TargetMode="External"/><Relationship Id="rId4" Type="http://schemas.openxmlformats.org/officeDocument/2006/relationships/hyperlink" Target="http://www.presentationmagazine.com/educational" TargetMode="External"/><Relationship Id="rId9" Type="http://schemas.openxmlformats.org/officeDocument/2006/relationships/hyperlink" Target="http://presentationsoft.about.com/od/classrooms/ig/PowerPoint-Story-Templates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Microsoft_Offi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75656" y="1340768"/>
            <a:ext cx="5114778" cy="1173256"/>
          </a:xfrm>
        </p:spPr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FF0000"/>
                </a:solidFill>
              </a:rPr>
              <a:t>PowerPoint</a:t>
            </a:r>
            <a:endParaRPr lang="hr-HR" sz="4000" dirty="0">
              <a:solidFill>
                <a:srgbClr val="FF00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4000" dirty="0"/>
              <a:t>P</a:t>
            </a:r>
            <a:r>
              <a:rPr lang="hr-HR" sz="4000" dirty="0" smtClean="0"/>
              <a:t>rogram </a:t>
            </a:r>
            <a:r>
              <a:rPr lang="hr-HR" sz="4000" dirty="0"/>
              <a:t>za izradu prezentacija </a:t>
            </a:r>
          </a:p>
        </p:txBody>
      </p:sp>
      <p:sp>
        <p:nvSpPr>
          <p:cNvPr id="10242" name="AutoShape 2" descr="data:image/jpeg;base64,/9j/4AAQSkZJRgABAQAAAQABAAD/2wCEAAkGBw8PDg4QDxAQDxAPEBAQDQ4PDRAPDxAOFhQXFhQRExQYHSggGBolHBQUITEhJSkrLi4uFx8zODMsNygtOiwBCgoKDg0OGxAQGywmHyQsLCwsLC0sLCwsLCwsLCwsLCwsLCwsLCwsLCwsLCwsLCwsLCwsLCwsLCwsLCwsLCwsN//AABEIAMwAzAMBEQACEQEDEQH/xAAbAAABBQEBAAAAAAAAAAAAAAAAAQQFBgcCA//EAEkQAAEDAgEGBwwIBAUFAAAAAAEAAgMEEQUGEiFRcZEHEzFSU5OyFRciIyUyM0FhcnOxFDVCYoGSocEkNJTRFoKD4fFDVGOio//EABsBAQACAwEBAAAAAAAAAAAAAAABBQIDBAYH/8QAMBEAAQMCAgcIAwEBAQAAAAAAAAECAwQRBVESEyExMnGhFBUzNEFSgbEiI2GRQsH/2gAMAwEAAhEDEQA/ANxQAgBAcSytYC5xDQOUk2Chzkal1Ja1XLZCu4jldEy4ibxh5xNm/wC6rZsTY3YxLlnDhb3bXrYiDi+IVJ8WHAHo22G9cnaaqbh6Hb2Wkh4+odx8Sfpc5w96X+ynstW7evUjtdG3cnQP8N1/Sf8A2cp7DU59R3hS5dBDkxX9KOuenYKj3dVJ7xpfb0QT/Ctf0o656dgqPd1Ud5Uvt6IcnJSv6Udc9OwVHu6qT3lS+3oghyTxDpR171PYKjPqpPedL7eiHJySxDpR1707BP7uqk950vt6Ic/4QxDpR1707DPn1Ud50vt6IIcj8R6Ude9T2GfPqpPelJ7eiHJyOxHph1707DPn1UnvSk9vRDk5G4l0w696dhnz6qT3pSe3ohyci8S6Yf1EinsM+fVR3rSe3oghyKxPph/USJ2GfPqpPetJ7eiHJyJxPph/USKexT59VJ72o/b0Q5ORGJ9MP6iROxTZ9VHe1H7eiHJyHxTpx/USKexTZ9VJ73o/b0QQ5C4p04/qJE7HNn1J73o/b0QgcYoquhqIoppnFxzHjNmeRbOWl7HxPRHKd0EsFTE57G5+iZG04fKXMBOpXp4YcoAQAgI3GMYjpm3d4Tz5rAdJ/wBlzVNUyFNu/I6qalfOuzdmVICrxF+pgPtDG/3Kp0Sesd/Ohc3go2/3qT9DgFNBYvHGv1uGj8ArCOkhh2u2qVstdNLsTYhImosLNAAW5Z13NQ5dXfapwZ3a1rWV+ZloIc8c7WVGsdmToIJxztZTWOzJ0G5Ccc7nFNY7MnQbkHHu5x3qNY7MaDchOPdzjvTWOzJ0G5Cce/nHemsdmNBuQnHv5x3prHZk6Dcg+kP5x3prHZjVtyD6Q/nHeo1jsxq25CfSH84701jsydW3IPpD+cd6ax2Y1bcg+kP5x3prHZjVtyF+kP5x3prHZkatuQfSH8471OsdmNW3IOPfzjvTWOzGg3I9IZnFzfCPKPWsmPcrk2mD2N0V2Gd8KJ8owfDj7a0VvioehwXyj+a/RpmE+ibsCtjyY9QAgI3HMVbTR5x0vdoY3Wdexc1VUpCy/r6HVS0yzvt6epVcJwyStkM0xOZfSed7B7FU09O+pfrJNxb1NSylZq495bM5rGhkYDWjQLK0dIjU0Wbilsr10nbzyJWg2HKgkQlCRLoSISoAhKEiXQkS6E2EuoJsJdBYS6E2C6CwXQWEugsLdBYLoLBdBYW6EHrTnw27Qs4+JDB6fipn3Cn9ZQfDj7awrfFQvsE8o/mv0adhPom7ArU8kPUBxLIGNc5xsGgkn2KHORqXUlrVctkKGA/Eav1hg/8AWMfuV59EdWT/AM/8PRLo0UH9/wDS3uzWNEbBZrRbQraRyNTQbuKNLvXSdvPFaDYclw1jeouTYQuGsb1FzKwmcNf6pcWELhr/AFS5NjkuGv8AVLk2EzhrG9QTYS6E2EuhNhLqCbCXQmwl0FguhNgugsJdBYW6CwXQWC6EWFugsetMfDbtCzj4kNcifipQOFQ+UoPhx9tY1nioXmCeUfzX6NPwn0TdgVqeSHqArWW1fmRNiB0yXLvcCrMTm0WIxPUtMLh0nq9fT7PXJqi4imDiPDl8I7PUFlSR6mHSXephXTa6aybkHZKg0nKgkzvEXO4+bSfPd6zrVJKq6anpYUTVt2eh5BzucfzFatJTZZMjrOdzj+YppKLJkIXO5x3lNJRZMjzc93OP5ip0lJsmR5Oe7nO/MVkjlJ0UyFbXzM82R4/zFbGyvTcpisMbt6IP6XKqoZbPDZW+u4zXbwuhlU5N+0534fG7h2FkwrG6eps1rsyTo3kAn3T612xvZJwrtyK6ankh2uS6ZoSDgQbHQVKoqbzSll3HN0MrCXUCwZyCwZyE2DOQiwucgsF0FhbqSLHtSnw2e8FnHxIa5E/FSgcKx8pU/wAOPtqKzxULvBPKP5r9Go4T6JuwK0PIj1AULGz9JxER+oOaz8BpKoan91Vo/B6Gl/TSK/5LdVG1mjkAVnOu1GoUseajcrnNohQkz3EB4+X33fNUU3GvM9LD4beR5tC1GZ3mqAcuCkHk4KSTxeFkhkh4vWSEjd6yMkPEkggg2I0gjlBWaE2uXnJLKD6SBTTkcaB4mQ8rwPsn2q0gl1qaDt/opSVtLqV1sfD6pkTcgLSQeUKVRUWymhqoqXQ4uoJsF0FgugsF0FgugsLdBYXOQix70h8Yz3gs4+JDXKn4KULhX+s6f4cfbSr8VC5wPyj+a/RqWE+ibsCtDyA9QFCwPw8Te46bOkP7Kipfyq1Xmehq/wAaNE5FqqD4RXdKv5qU7E2HkVrNghUEkHPk7E97nl77uJJGi2lcjqNrlVbqd7K57Wo2yEdi+FMgY1zXOJLrabLlqKZsbbop101S6V1lQi7riO05cVIJfCMDbUQPlLy0sdm2AGld9NSJLGr1XccNTWLFIjETecz5N82T8CFktHkpLa7NCExDDJYfObdvOGkLQ+JzN51xzsfuIx6wQ6Bu9ZoZHEUzo3te02cwhzT7QtjVVFuhDmo5FavqavHUiopoKgfbaA/3hoKtnrpsSRPU801qxSuiX03HldaTcF0JsJnKBYM8a0uLKJxrdYUaSE6C5Cce3Wmmg1ah9Iao00GrU96KoBljH3gs4nppoa5o1Ri8ik8LH1nT/Dj7a2VfioWmB+UfzX6NTwn0TdgVmeQHqAoWSv1hL/q9pUdD5lfk9DiHlW/BaZ/OO1dknEpUs3HkVgZnJKgk5JQyITKk+KZ7/wCy4q3gTmd9BxryKxnKrLYQuUguOSX8lN8T9grvD/AdzKPEPMN5DhwW1WmCKeUrQQQ4XB5QVgqZmxq+qFGygoOJl8HzHaW+zWFXSx6Dthc00um3bvIZ5WCHSeD1mhKGhZCVBdh07Dp4p5I2HSrOnW8CpkUVey1U1c0Pd1UfYufWKbkiQ8zUO1rHSUySNDkyHWVF1J0UEzlBNgzkFhQ5SRY6DkIsOsOPjovfatkPGnM0zp+t3IqnCz9Z0/w4+2umr8VDswPyb+a/RqmE+ibsCszyA9QFCySPlCbZL2lR0HmHfP2ehxHyrfj6LRP5ztq7JOJSpZwoeRK1mw4JQk5KgyILKs+KZ7/7LjrOBDvoONeRV85Vti2ELksLF7yBANNIDpHGn5BX+Fp+peZ5/Ftkqcidmw5h5PBP6LudC1dxXtqHJvI+qoJGjQM8ez+y0Picm7adUc7Hb1sUvLG+ZHnDNIcdBFlW1SbEuXVDa62UqDyuRCyPB5WZkXvg7/lK78PkrCl8J5SYn48Z65y5TqsJnKBYM5SLBnILC3QWFzkIsdByEWHWGnx0Xvt+a2w+InM0VCfqdyKvwtHynT/Dj7a6qvxUOvA/Jv8An6NVwn0TdgVkePHqAoGR31hLsl7So6DzDvn7PRYl5Vvx9Fpn8520rrk4lKlnCh4lYGw5KglDklDJCAyuPiWe/wDsuSr4ELCg415FTzlXWLYC5LA0Dg8P8NJ8U/IK+wvw15nncX8VORa1ZlQCAzThMxBr5o4W2PFi7yOcfUqbEZEV6NT0PSYPCrWK9fUozyuAukPFxUkmg5HM4rCppDo46Sw9oGhWMKWp1XMo6xdOsa3JDx40LkVFO06zlBNgzkFgzkFhc5BYUOQix0HKSLDvDD4+L32/NbIfETmc9Qn6ncitcLX1nT/Dj7a66rxUOnAvJv8An6NWwn0TdgVkePHqAz7Iw+UZtkvaVJQeYd8/Z6PE/Kt+PotVR5ztpXVJxKVLOFDxKwM0OSoMzglQZIQOWDf4Zjv/ACgfoVz1Tf13/p20C/tVP4U3PVdYuLAXqbCxcci8fpqaB7Zn5rjIXAWJ0WCtKGpjiYqOX1KbEqOWaRFYnoTz8tqEf9QnYwrt7fDmV6YVUL6EHjPCCC0tpWG50cY8cmwLnlxG6WYh20+Dre8q/CGf1M7nuc95LnON3E8pKrFVVW6l81qNSybhu4qTMSngdLIyNgu57g1o9pWTWq5bIQ96Marl3Ibjh+CRNpIqd7btY0X028L1lXzYW6tGKeMkq3rMsrV2qRWIZH3uYX2+6/8AutD6P2qd0OK22SJ/hWa/CqqnPhRusPtN8Jv6LifA9u9C1hqoZdyjFuIEecP2K02OrV33DiKtY712OorExWNUHAchjYUFDGx0CpIsPMLPj4ffb81sh8ROZoqU/U7kV3hb+tKf4cfbXZVeKhuwLyb+a/Rq2E+ibsCsjx49QGeZFHyjNsl7SpKDzDvn7PR4n5Vvx9FrqPPdtK6pOJSpZwoeJWBsQ4cViZog1ln9Q3rWrsjc1mYxy6izKCAesygnaQVnWM0YGp/TPDXaVS5f4Z/nqpsX9gz0sLHJepsDzLllYk4c5SDyc5ZGR5nToGnUFKEml8HmSpjtVTts8jxTDytHOPtVrR02j+bjzmKV6P8A1Rrs9TQFYlECAQi/LpQETiOTdLPfOjDXc5nglaH08b96HbDXzxbl2f0qmJ5BSNuaeQPHqa/Qd6430KpwqW8GNMXZIluRWqqkq6U2kY9ltYu3euN8T270LaOaCZPxVFCHF+ePxCwMnQ5EhBWRv5HDZyFQaXMVN5J4UfHw++35rbD4iczlqU/U7kQHC39aU/w4+2uyq8VDZgXk381+jVsJ9E3YFZHjx6gM7yJPlKbZN2lSUPjr8/Z6TE/Kt+PotdT57tpXTJxKVLOFBvI8Ba1WxtRLjSWQlaldc6GtsdUMOfK0eq9zsCzhZpPRCJn6DFUbcKBtSRfFHyK6MR8NOZjg3jLyMxz1TWPShnpYHJelibHJcpFjkAnQAT7ACVKILom8lMNyZrakjMhcGn7b/BaN63x08j9yHNNXQRJ+TjQcmchIaYtkntNKNI5jT7B61ZwUbWbXbVKCrxV8qaLNiFtlmZGPCc1o9psutzmt3qVjWOev4pcYy4/St5ZR+AJWhauFPU6W4fUO3NEjygpHckzRtBClKuFf+iXYfUN/5H8NQx4uxzXD2EFbmua7cpyvjczY5LHqsjAEBxJG1ws4Bw1EXChURd5KOVq3Qr+KZGUc9yGcU4/ajNhu5FzyUkbv4WUGK1EWxVun9KlieQVVHcwOEwHIL5r1xPonpw7S4gxqF+yRLEPSz1VJNHntc0tcDmyN0aPatDWuY9Lod0iQzxrore6egxy7xM1VdBIWhpDY2kA3Hn8q3zP05EUnDafUUz2ouf0bThPom7ArY8KPUBnOQ58pTbJu2qWh8dfn7PS4p5Rvx9FqrH2e7aVvldZylVE27UGD3X5VzqtzqaljycVibEJbJ+Hznn3R+67qNm9xw1r9zSD4VT/CRfGHyKYh4aczpwXxl5GW5ypz0wZyA0fg1w+CalkdLEyQiYgFzbm2aNCtaGNrmLdPU89i80jJURqqmwuHcKk/7eL8gXbqY8kKntU3uU94sOgZ5sUbdjAskjam5DW6aR29yjkBZmsiccxbiRms0yEflGtcdVU6vYm87qOk1q6TtxTquofISXuLj7Sqd73OW7lPQRRtYlmoMZAsDpaNZAsTc0d4HTVEswZA9zDYkuBIAHtW+nZI99mLY0VksMcelKlyzxY/U0bxHXMuzkbO0XG02VglTJCujMmzMp3UEFU3TpV2+1S001QyRgexwc1wuCFYNcjkuhSSRujcrXJZT1WRgCAEB41FNHILPY14+8AVCtRd5myRzNrVsVXHeD6lqXtkYXQvaRbNN2mxvyFc76VrlumwtabGZomqxdqKWamj4poaSLcgK6SnHSAzfIY+U5tk3bVLQ+Ovz9npsU8o34+iy1p8Y/3ispeNSti4EGrlrN6HmVBmhaaCHMia32XO0q4hZosRCmmfpvVSn8LJ/g4fjD5FcuIeGnMtME8ZeRlOcqk9QJnIDVuCc/wcvxz2QrbD/DXmeYxvxk5F5XeUoIAQFFxWQumkJ5x3BUE7ldIqnpaZqNjREI2QLQdjRtIoNrRu5tzYcp5AoNyLY0PJbCRTwguHjJNLzq1BXtJBq2bd6nlMSq9fJZNybiTrKSOZhZI0OaeUFdD2NelnHFFK+JyOYtlKVDLJhNWI3EupJj4F9Ob/AMKrarqSXRXhU9G9rMSp9NE/Y3f/AEvbXAgEaQRcH2K3RbnmVSy2UVCAQAgBAR9a4uljYPV4Tv2QD8BAZtkIfKc+ybtqlofHX5+z0+KeUb8fRZq30j/eKyl41K2HgQauWs3oe2HQ58rR6gbnYFsgZpPRDCd+hGqloVwUxReFw/wcPxh8iuGv4E5l1gnjLyMmzlUnpwzkJNY4JD/By/HPZCtqDgXmeXxvxk5F7XcUoIAQFLxynLJn6nHOH4qjqmaEinoaORHxoRMgXKd7RtIFBtaLQVDYpmyPZnhpvm3tpWcT0Y9HKlxNG6SNWNW1y302WNK7Q/OjPtbcforZmIRLv2FBJg86cNlJamxanl8yVh9mdY/quls8btynDJSTR8TVIjLymbJQvdoJjIc0/oVzV7EdCq5Hfgsro6pG57BzkbVGWhhLjctGYT7uhbKJ6uhRVNOKxJHVORPXb/pNrqK4EAIBCUBHYf4b3yazo2DkQEkgMzyDPlOfZN21TUPjr8/Z6fFfKN+PotFd6R/vFTLxqVsPAg0ctZvQmMAh0OefXoH7ruo2bFccNa/ajSXXccJROF7+Sh+MPkVw13AnMusD8ZeRkd1VnqQugNa4If5Kb457IVpQcC8zy+OeMnIvq7ikBACAYYvh4nZbkePNP7LnqIElb/TppahYXfwpNXA6Nxa8WIVI9itWyno4ntemk0ZSBazpaNpAoNrRtIsTc0bPNuTRsUG5NoOrpi0x8Y8tdoLM4kH8FlrH20bqEgiRdPRS6epq2SlCYKOFjtDiM5w1F2my9BSRqyJEU8RiU6TVLnJu3f4S66TgBACAr+XGKfRaJ7gbPkc2KPXnONvldaZ36LTvw6n101vREVV+CTwkeKbsW44B6gMxyBPlSfZN21TUPjr8/Z6jFfJt+PotNd6R/vFTLxqVsPAg1IWs3IWmjhzI2t1DTtVxE3RYiFPK/SeqnsthrKpwiYJPW00cdO1rnNlDiHOzRaxXLVROkbZpZ4XUxwSq6TdYz3vd4n0cfXD+y4exy5F73vS5r/gd7vE+jj64f2TscuQ73pc1/wANC4PMEnoqaSOoa1rnSlwDXZwzbALupYnRts4osUqY55EdHusWtdRWHnLKG8qhVRDJrFduFjla7kN0RUXcHNVu87UmI0r8PjnbZ40+pw5QtUsLJE/I3w1D4lu1Sr4hkxK25jtI3VyOVZLQvbw7S6gxON2x+xSAqaKVnnRuH+UridG9u9C0jmjducgwkYdR3Fa7KdLXIdQYTUSm0cTzf12sN5WbYJH7kIfVwxpdzkLdk3kaInNlqbOeNLYxpa06zrKs6ag0F0n7yhr8ZWRqxw7EzLirMoAQAgBAZRwvYkXVVHTA6IyJHj7znAD9Lqvq3/mjT1WAwWhklX12dDSsJ9E3YFYHlR6gMwyAPlSfZP21T0Xjr8/Z6nFvJt+PotVd6R/vFJeNSsh4EFw2HPlbqGk/gsoGaT0E79GNSyK2KkEAIAQAgBACA8Kmnz/Xayxc25sjk0Tikp8zOvpvq1LFjNEylk07WIuoxWRkjtV9DSPUtDpnIp2spWOYmZ7QZQRHQ8Fh18oWTalvqYPw+RNrdpJwVLJBdjg7YVva9HblOJ8b2cSHoWg8oB2hZWMUVUOOIZzW/lCx0UyMtN2anYAHILLIxVbioQCAEAIBHOABJ5ALnYhKJfYYHlpVGbERIftOZb3c/QqeV2lJc95h8erpVb/F+jcMJ9E3YFcHgh6gMu4Pj5Vn2T9tVFF4y/P2eqxbybfj6LZXekf7xUS8a8yqh4EJHA4bNc/WbDYF2UjLIrjmq33VGkouw4wQAgBACAEBzI6wJ1KFWxLUuthpHX6QCOXUtaSG90Gy6KPCQtpz2POanY8Wc0HaFirUdvM2SOZwqQ9bk4x1zG4tOo6Qud9Ki7jvhxFzeNLldrcIq4DnNDjb7UZK4nwys2p0LaGrp5ti9Twp8r6mA2k8YByh4s7esG1sjNi7Ta/CIJUu3ZyJ7DcuKWWwkzoXfeF232hdceIRO2LsKyowOoj2t/JOpZmPDgCDcEXB1hdyLfaUyoqLZTpSQCAEAICDyxxDiKR1jZ0jhG38eX9FonfosO/DoNbN/E2mKY//ADUP+n2lWP40PZ03gu+fo3rCfRN2BXR89HqAyzg9PlWo2T9tVFF4y/P2erxfybfj6LfW+kf7xUS8alTFwISVDXRBrW3zSB6+S67YZ2I1G7jkmgerldvJFrgdIIOxdSKi7jmVFTeKpIBACAEAIBCL8qBFseP0RmcHAWtuWGgl7m3WutYaYxDI8NzBcDSbHTda5muXcb6V7GqukQvdOeE2JOj7LwubWvYWHZopUv8AQ8p8qI+SVpb94aQtjatv/Rofhb97FuS9LXRSjxb2u9l9O5dLZGu3KcEkEkfEljxr8Hp5xaWJrjzrWdvWMkEcnEhnBWTQr+DlK1UZAR8Y10UhDQ4FzHi/g30gFcLsNbpXapcx4+/QVr27bb0LkxoaAByAADYrJEtsPPKt1up0pIBACAEBmvCRiGfVU8AOiKznD77uT9FW1b7yI3I9Pg0GjA6RfX6Ktl5R8TVUTPXxMTne8X3WEzdF7ULHDZNZBI7+r9GzYT6JuwK1PDj1AZVwdnytUbJ+2qmj8Zfk9Xi/k2/H0XKt9I/3isZeNeZURcCDVy1m9AZO9hu1xGwqWvc3cpKsa7eg+gxtw89ocNY0FdLKxycSHM+iavCpJU+KRP8AtZp1O0LrZUMd6nI+lkZ6DwFbznFQAgBACAEB5zQMeLPaHD2i6xVqLvM2SOYt2qQlfkxFJcxuMZ3tXNJSNdu2FhDikjOJLlYxHJysh8JgLwOR0ZOduXBJSys2p0LqDEaaXY7ZzGVLldW0zs15LwOVkoOdv5VqbWyxrZep0SYRSzppN2f1C/ZOYuayDjTGY9JFr3Bt6wremn1zNK1jy9fSJSy6vSuSq6DiBACAEBxLIGtc48jQSdgUKtkuS1FctkMco5jWYq17tIfPnW+4DoHyVKjtOa65ntpGdno1ano074WvrOn+HH2101XioaMC8m/mv0athPom7ArI8ePUBlHB0fK1Rsn7aqaPxl+T1mMeSb8fReauneXvIa4guPqUyxvV67CkjkajU2jZ1LJzHblhqn5G5JWZnBpJOY7co1T8jNJWZnmaOXmO/KVGqfkpmkzM0PM0UvRu/KVGqfkpkk0fuQ9YPpUfmiS2qxI3LYzXM3XMH9nfxKhKU2KTckkD/ea0/JdbKiT/AKapxyUsW9j0JWGYPFwCPY5pBXU12kcT2K1bHosjAEAIAQAgBAM67C4JxaWJj/aWi+9a3wsfxIb4aqaFbscqHpQ0ccEbY4xmsb5oUxsaxui3cYzTPmer3rtUcLM1AgBACAg8spJRRSthY975PAAYCSAeUrRUKurVGod+GtYtQivVERNu0o2SOCVEc7HyQyNs9o8JhFhfSVWRRPR6XRd56Gvq4XROa1ybl9Rjwt/WlP8ADj7a6KrxUGBeTfzX6NWwn0TdgVkePHqAwqgxWooayeaKO7i6VtnxuIsXlUbHvjerkQ93LBDUwNY92zZ6pkTR4R8R6GPqnrf2yXI4e5KT3r/qHPfJxHoY+qkU9slyJ7kpPev+oIeErEegj6qRO2S5DuSk96/6hyeEvEegj6qRO1y5E9x0nv6oJ3zMS6CPqpFPa5ch3HR+/qgd8zEugj6qRO1y5DuOj96/6gnfNxLoI+pkTtcuRPcdH7+qCd87Eugj6mRT2qXIdxUfv6oHfOxLoI+qkTtUuQ7io/f1QO+diXQR9VInapch3FR+/qgd87Eugj6qRO1S5DuKj9/VA752JdBH1UidqlyHcVH7+qB3zsS6CPqpE7VLkO4qP39UDvnYl0EfVSJ2qXIdxUfv6oHfOxLoI+qkTtUuQ7io/f1QO+diXQR9VInapch3FR+/qgd87Eugj6qRO1S5DuKj9/VA752JdBH1UidqlyHcVH7+qB3zsS6CPqpE7VLkO4qP39UDvnYl0EfVSJ2qXIdxUfv6oHfOxLoI+qkTtUuQ7io/f1QO+diXQR9VInapch3FR+/qhXccxipxCpimmizXNzGAMjeBYOv61pe90jkVULCnp4aWFzGO2bfVMjecKHim7Arg+fjxANpaFjjcgbkB59zI9Q3IA7mR6huQB3Mj1DcgDuZHqG5AHcyPUNyAO5keobkAdzI9Q3IA7mR6huQB3Mj1DcgDuZHqG5AHcyPUNyAO5keobkAdzI9Q3IA7mR6huQB3Mj1DcgDuZHqG5AHcyPUNyAO5keobkAdzI9Q3IA7mR6huQB3Mj1DcgDuZHqG5AKMNj1DcgHUbA0WCA6QAgBACAEAIAQAgBACAEAIAQAgBACAEAIAQAgBACAEAIAQAgB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244" name="AutoShape 4" descr="data:image/jpeg;base64,/9j/4AAQSkZJRgABAQAAAQABAAD/2wCEAAkGBw8PDg4QDxAQDxAPEBAQDQ4PDRAPDxAOFhQXFhQRExQYHSggGBolHBQUITEhJSkrLi4uFx8zODMsNygtOiwBCgoKDg0OGxAQGywmHyQsLCwsLC0sLCwsLCwsLCwsLCwsLCwsLCwsLCwsLCwsLCwsLCwsLCwsLCwsLCwsLCwsN//AABEIAMwAzAMBEQACEQEDEQH/xAAbAAABBQEBAAAAAAAAAAAAAAAAAQQFBgcCA//EAEkQAAEDAgEGBwwIBAUFAAAAAAEAAgMEEQUGEiFRcZEHEzFSU5OyFRciIyUyM0FhcnOxFDVCYoGSocEkNJTRFoKD4fFDVGOio//EABsBAQACAwEBAAAAAAAAAAAAAAABBQIDBAYH/8QAMBEAAQMCAgcIAwEBAQAAAAAAAAECAwQRBVESEyExMnGhFBUzNEFSgbEiI2GRQsH/2gAMAwEAAhEDEQA/ANxQAgBAcSytYC5xDQOUk2Chzkal1Ja1XLZCu4jldEy4ibxh5xNm/wC6rZsTY3YxLlnDhb3bXrYiDi+IVJ8WHAHo22G9cnaaqbh6Hb2Wkh4+odx8Sfpc5w96X+ynstW7evUjtdG3cnQP8N1/Sf8A2cp7DU59R3hS5dBDkxX9KOuenYKj3dVJ7xpfb0QT/Ctf0o656dgqPd1Ud5Uvt6IcnJSv6Udc9OwVHu6qT3lS+3oghyTxDpR171PYKjPqpPedL7eiHJySxDpR1707BP7uqk950vt6Ic/4QxDpR1707DPn1Ud50vt6IIcj8R6Ude9T2GfPqpPelJ7eiHJyOxHph1707DPn1UnvSk9vRDk5G4l0w696dhnz6qT3pSe3ohyci8S6Yf1EinsM+fVR3rSe3oghyKxPph/USJ2GfPqpPetJ7eiHJyJxPph/USKexT59VJ72o/b0Q5ORGJ9MP6iROxTZ9VHe1H7eiHJyHxTpx/USKexTZ9VJ73o/b0QQ5C4p04/qJE7HNn1J73o/b0QgcYoquhqIoppnFxzHjNmeRbOWl7HxPRHKd0EsFTE57G5+iZG04fKXMBOpXp4YcoAQAgI3GMYjpm3d4Tz5rAdJ/wBlzVNUyFNu/I6qalfOuzdmVICrxF+pgPtDG/3Kp0Sesd/Ohc3go2/3qT9DgFNBYvHGv1uGj8ArCOkhh2u2qVstdNLsTYhImosLNAAW5Z13NQ5dXfapwZ3a1rWV+ZloIc8c7WVGsdmToIJxztZTWOzJ0G5Ccc7nFNY7MnQbkHHu5x3qNY7MaDchOPdzjvTWOzJ0G5Cce/nHemsdmNBuQnHv5x3prHZk6Dcg+kP5x3prHZjVtyD6Q/nHeo1jsxq25CfSH84701jsydW3IPpD+cd6ax2Y1bcg+kP5x3prHZjVtyF+kP5x3prHZkatuQfSH8471OsdmNW3IOPfzjvTWOzGg3I9IZnFzfCPKPWsmPcrk2mD2N0V2Gd8KJ8owfDj7a0VvioehwXyj+a/RpmE+ibsCtjyY9QAgI3HMVbTR5x0vdoY3Wdexc1VUpCy/r6HVS0yzvt6epVcJwyStkM0xOZfSed7B7FU09O+pfrJNxb1NSylZq495bM5rGhkYDWjQLK0dIjU0Wbilsr10nbzyJWg2HKgkQlCRLoSISoAhKEiXQkS6E2EuoJsJdBYS6E2C6CwXQWEugsLdBYLoLBdBYW6EHrTnw27Qs4+JDB6fipn3Cn9ZQfDj7awrfFQvsE8o/mv0adhPom7ArU8kPUBxLIGNc5xsGgkn2KHORqXUlrVctkKGA/Eav1hg/8AWMfuV59EdWT/AM/8PRLo0UH9/wDS3uzWNEbBZrRbQraRyNTQbuKNLvXSdvPFaDYclw1jeouTYQuGsb1FzKwmcNf6pcWELhr/AFS5NjkuGv8AVLk2EzhrG9QTYS6E2EuhNhLqCbCXQmwl0FguhNgugsJdBYW6CwXQWC6EWFugsetMfDbtCzj4kNcifipQOFQ+UoPhx9tY1nioXmCeUfzX6NPwn0TdgVqeSHqArWW1fmRNiB0yXLvcCrMTm0WIxPUtMLh0nq9fT7PXJqi4imDiPDl8I7PUFlSR6mHSXephXTa6aybkHZKg0nKgkzvEXO4+bSfPd6zrVJKq6anpYUTVt2eh5BzucfzFatJTZZMjrOdzj+YppKLJkIXO5x3lNJRZMjzc93OP5ip0lJsmR5Oe7nO/MVkjlJ0UyFbXzM82R4/zFbGyvTcpisMbt6IP6XKqoZbPDZW+u4zXbwuhlU5N+0534fG7h2FkwrG6eps1rsyTo3kAn3T612xvZJwrtyK6ankh2uS6ZoSDgQbHQVKoqbzSll3HN0MrCXUCwZyCwZyE2DOQiwucgsF0FhbqSLHtSnw2e8FnHxIa5E/FSgcKx8pU/wAOPtqKzxULvBPKP5r9Go4T6JuwK0PIj1AULGz9JxER+oOaz8BpKoan91Vo/B6Gl/TSK/5LdVG1mjkAVnOu1GoUseajcrnNohQkz3EB4+X33fNUU3GvM9LD4beR5tC1GZ3mqAcuCkHk4KSTxeFkhkh4vWSEjd6yMkPEkggg2I0gjlBWaE2uXnJLKD6SBTTkcaB4mQ8rwPsn2q0gl1qaDt/opSVtLqV1sfD6pkTcgLSQeUKVRUWymhqoqXQ4uoJsF0FgugsF0FgugsLdBYXOQix70h8Yz3gs4+JDXKn4KULhX+s6f4cfbSr8VC5wPyj+a/RqWE+ibsCtDyA9QFCwPw8Te46bOkP7Kipfyq1Xmehq/wAaNE5FqqD4RXdKv5qU7E2HkVrNghUEkHPk7E97nl77uJJGi2lcjqNrlVbqd7K57Wo2yEdi+FMgY1zXOJLrabLlqKZsbbop101S6V1lQi7riO05cVIJfCMDbUQPlLy0sdm2AGld9NSJLGr1XccNTWLFIjETecz5N82T8CFktHkpLa7NCExDDJYfObdvOGkLQ+JzN51xzsfuIx6wQ6Bu9ZoZHEUzo3te02cwhzT7QtjVVFuhDmo5FavqavHUiopoKgfbaA/3hoKtnrpsSRPU801qxSuiX03HldaTcF0JsJnKBYM8a0uLKJxrdYUaSE6C5Cce3Wmmg1ah9Iao00GrU96KoBljH3gs4nppoa5o1Ri8ik8LH1nT/Dj7a2VfioWmB+UfzX6NTwn0TdgVmeQHqAoWSv1hL/q9pUdD5lfk9DiHlW/BaZ/OO1dknEpUs3HkVgZnJKgk5JQyITKk+KZ7/wCy4q3gTmd9BxryKxnKrLYQuUguOSX8lN8T9grvD/AdzKPEPMN5DhwW1WmCKeUrQQQ4XB5QVgqZmxq+qFGygoOJl8HzHaW+zWFXSx6Dthc00um3bvIZ5WCHSeD1mhKGhZCVBdh07Dp4p5I2HSrOnW8CpkUVey1U1c0Pd1UfYufWKbkiQ8zUO1rHSUySNDkyHWVF1J0UEzlBNgzkFhQ5SRY6DkIsOsOPjovfatkPGnM0zp+t3IqnCz9Z0/w4+2umr8VDswPyb+a/RqmE+ibsCszyA9QFCySPlCbZL2lR0HmHfP2ehxHyrfj6LRP5ztq7JOJSpZwoeRK1mw4JQk5KgyILKs+KZ7/7LjrOBDvoONeRV85Vti2ELksLF7yBANNIDpHGn5BX+Fp+peZ5/Ftkqcidmw5h5PBP6LudC1dxXtqHJvI+qoJGjQM8ez+y0Picm7adUc7Hb1sUvLG+ZHnDNIcdBFlW1SbEuXVDa62UqDyuRCyPB5WZkXvg7/lK78PkrCl8J5SYn48Z65y5TqsJnKBYM5SLBnILC3QWFzkIsdByEWHWGnx0Xvt+a2w+InM0VCfqdyKvwtHynT/Dj7a6qvxUOvA/Jv8An6NVwn0TdgVkePHqAoGR31hLsl7So6DzDvn7PRYl5Vvx9Fpn8520rrk4lKlnCh4lYGw5KglDklDJCAyuPiWe/wDsuSr4ELCg415FTzlXWLYC5LA0Dg8P8NJ8U/IK+wvw15nncX8VORa1ZlQCAzThMxBr5o4W2PFi7yOcfUqbEZEV6NT0PSYPCrWK9fUozyuAukPFxUkmg5HM4rCppDo46Sw9oGhWMKWp1XMo6xdOsa3JDx40LkVFO06zlBNgzkFgzkFhc5BYUOQix0HKSLDvDD4+L32/NbIfETmc9Qn6ncitcLX1nT/Dj7a66rxUOnAvJv8An6NWwn0TdgVkePHqAz7Iw+UZtkvaVJQeYd8/Z6PE/Kt+PotVR5ztpXVJxKVLOFDxKwM0OSoMzglQZIQOWDf4Zjv/ACgfoVz1Tf13/p20C/tVP4U3PVdYuLAXqbCxcci8fpqaB7Zn5rjIXAWJ0WCtKGpjiYqOX1KbEqOWaRFYnoTz8tqEf9QnYwrt7fDmV6YVUL6EHjPCCC0tpWG50cY8cmwLnlxG6WYh20+Dre8q/CGf1M7nuc95LnON3E8pKrFVVW6l81qNSybhu4qTMSngdLIyNgu57g1o9pWTWq5bIQ96Marl3Ibjh+CRNpIqd7btY0X028L1lXzYW6tGKeMkq3rMsrV2qRWIZH3uYX2+6/8AutD6P2qd0OK22SJ/hWa/CqqnPhRusPtN8Jv6LifA9u9C1hqoZdyjFuIEecP2K02OrV33DiKtY712OorExWNUHAchjYUFDGx0CpIsPMLPj4ffb81sh8ROZoqU/U7kV3hb+tKf4cfbXZVeKhuwLyb+a/Rq2E+ibsCsjx49QGeZFHyjNsl7SpKDzDvn7PR4n5Vvx9FrqPPdtK6pOJSpZwoeJWBsQ4cViZog1ln9Q3rWrsjc1mYxy6izKCAesygnaQVnWM0YGp/TPDXaVS5f4Z/nqpsX9gz0sLHJepsDzLllYk4c5SDyc5ZGR5nToGnUFKEml8HmSpjtVTts8jxTDytHOPtVrR02j+bjzmKV6P8A1Rrs9TQFYlECAQi/LpQETiOTdLPfOjDXc5nglaH08b96HbDXzxbl2f0qmJ5BSNuaeQPHqa/Qd6430KpwqW8GNMXZIluRWqqkq6U2kY9ltYu3euN8T270LaOaCZPxVFCHF+ePxCwMnQ5EhBWRv5HDZyFQaXMVN5J4UfHw++35rbD4iczlqU/U7kQHC39aU/w4+2uyq8VDZgXk381+jVsJ9E3YFZHjx6gM7yJPlKbZN2lSUPjr8/Z6TE/Kt+PotdT57tpXTJxKVLOFBvI8Ba1WxtRLjSWQlaldc6GtsdUMOfK0eq9zsCzhZpPRCJn6DFUbcKBtSRfFHyK6MR8NOZjg3jLyMxz1TWPShnpYHJelibHJcpFjkAnQAT7ACVKILom8lMNyZrakjMhcGn7b/BaN63x08j9yHNNXQRJ+TjQcmchIaYtkntNKNI5jT7B61ZwUbWbXbVKCrxV8qaLNiFtlmZGPCc1o9psutzmt3qVjWOev4pcYy4/St5ZR+AJWhauFPU6W4fUO3NEjygpHckzRtBClKuFf+iXYfUN/5H8NQx4uxzXD2EFbmua7cpyvjczY5LHqsjAEBxJG1ws4Bw1EXChURd5KOVq3Qr+KZGUc9yGcU4/ajNhu5FzyUkbv4WUGK1EWxVun9KlieQVVHcwOEwHIL5r1xPonpw7S4gxqF+yRLEPSz1VJNHntc0tcDmyN0aPatDWuY9Lod0iQzxrore6egxy7xM1VdBIWhpDY2kA3Hn8q3zP05EUnDafUUz2ouf0bThPom7ArY8KPUBnOQ58pTbJu2qWh8dfn7PS4p5Rvx9FqrH2e7aVvldZylVE27UGD3X5VzqtzqaljycVibEJbJ+Hznn3R+67qNm9xw1r9zSD4VT/CRfGHyKYh4aczpwXxl5GW5ypz0wZyA0fg1w+CalkdLEyQiYgFzbm2aNCtaGNrmLdPU89i80jJURqqmwuHcKk/7eL8gXbqY8kKntU3uU94sOgZ5sUbdjAskjam5DW6aR29yjkBZmsiccxbiRms0yEflGtcdVU6vYm87qOk1q6TtxTquofISXuLj7Sqd73OW7lPQRRtYlmoMZAsDpaNZAsTc0d4HTVEswZA9zDYkuBIAHtW+nZI99mLY0VksMcelKlyzxY/U0bxHXMuzkbO0XG02VglTJCujMmzMp3UEFU3TpV2+1S001QyRgexwc1wuCFYNcjkuhSSRujcrXJZT1WRgCAEB41FNHILPY14+8AVCtRd5myRzNrVsVXHeD6lqXtkYXQvaRbNN2mxvyFc76VrlumwtabGZomqxdqKWamj4poaSLcgK6SnHSAzfIY+U5tk3bVLQ+Ovz9npsU8o34+iy1p8Y/3ispeNSti4EGrlrN6HmVBmhaaCHMia32XO0q4hZosRCmmfpvVSn8LJ/g4fjD5FcuIeGnMtME8ZeRlOcqk9QJnIDVuCc/wcvxz2QrbD/DXmeYxvxk5F5XeUoIAQFFxWQumkJ5x3BUE7ldIqnpaZqNjREI2QLQdjRtIoNrRu5tzYcp5AoNyLY0PJbCRTwguHjJNLzq1BXtJBq2bd6nlMSq9fJZNybiTrKSOZhZI0OaeUFdD2NelnHFFK+JyOYtlKVDLJhNWI3EupJj4F9Ob/AMKrarqSXRXhU9G9rMSp9NE/Y3f/AEvbXAgEaQRcH2K3RbnmVSy2UVCAQAgBAR9a4uljYPV4Tv2QD8BAZtkIfKc+ybtqlofHX5+z0+KeUb8fRZq30j/eKyl41K2HgQauWs3oe2HQ58rR6gbnYFsgZpPRDCd+hGqloVwUxReFw/wcPxh8iuGv4E5l1gnjLyMmzlUnpwzkJNY4JD/By/HPZCtqDgXmeXxvxk5F7XcUoIAQFLxynLJn6nHOH4qjqmaEinoaORHxoRMgXKd7RtIFBtaLQVDYpmyPZnhpvm3tpWcT0Y9HKlxNG6SNWNW1y302WNK7Q/OjPtbcforZmIRLv2FBJg86cNlJamxanl8yVh9mdY/quls8btynDJSTR8TVIjLymbJQvdoJjIc0/oVzV7EdCq5Hfgsro6pG57BzkbVGWhhLjctGYT7uhbKJ6uhRVNOKxJHVORPXb/pNrqK4EAIBCUBHYf4b3yazo2DkQEkgMzyDPlOfZN21TUPjr8/Z6fFfKN+PotFd6R/vFTLxqVsPAg0ctZvQmMAh0OefXoH7ruo2bFccNa/ajSXXccJROF7+Sh+MPkVw13AnMusD8ZeRkd1VnqQugNa4If5Kb457IVpQcC8zy+OeMnIvq7ikBACAYYvh4nZbkePNP7LnqIElb/TppahYXfwpNXA6Nxa8WIVI9itWyno4ntemk0ZSBazpaNpAoNrRtIsTc0bPNuTRsUG5NoOrpi0x8Y8tdoLM4kH8FlrH20bqEgiRdPRS6epq2SlCYKOFjtDiM5w1F2my9BSRqyJEU8RiU6TVLnJu3f4S66TgBACAr+XGKfRaJ7gbPkc2KPXnONvldaZ36LTvw6n101vREVV+CTwkeKbsW44B6gMxyBPlSfZN21TUPjr8/Z6jFfJt+PotNd6R/vFTLxqVsPAg1IWs3IWmjhzI2t1DTtVxE3RYiFPK/SeqnsthrKpwiYJPW00cdO1rnNlDiHOzRaxXLVROkbZpZ4XUxwSq6TdYz3vd4n0cfXD+y4exy5F73vS5r/gd7vE+jj64f2TscuQ73pc1/wANC4PMEnoqaSOoa1rnSlwDXZwzbALupYnRts4osUqY55EdHusWtdRWHnLKG8qhVRDJrFduFjla7kN0RUXcHNVu87UmI0r8PjnbZ40+pw5QtUsLJE/I3w1D4lu1Sr4hkxK25jtI3VyOVZLQvbw7S6gxON2x+xSAqaKVnnRuH+UridG9u9C0jmjducgwkYdR3Fa7KdLXIdQYTUSm0cTzf12sN5WbYJH7kIfVwxpdzkLdk3kaInNlqbOeNLYxpa06zrKs6ag0F0n7yhr8ZWRqxw7EzLirMoAQAgBAZRwvYkXVVHTA6IyJHj7znAD9Lqvq3/mjT1WAwWhklX12dDSsJ9E3YFYHlR6gMwyAPlSfZP21T0Xjr8/Z6nFvJt+PotVd6R/vFJeNSsh4EFw2HPlbqGk/gsoGaT0E79GNSyK2KkEAIAQAgBACA8Kmnz/Xayxc25sjk0Tikp8zOvpvq1LFjNEylk07WIuoxWRkjtV9DSPUtDpnIp2spWOYmZ7QZQRHQ8Fh18oWTalvqYPw+RNrdpJwVLJBdjg7YVva9HblOJ8b2cSHoWg8oB2hZWMUVUOOIZzW/lCx0UyMtN2anYAHILLIxVbioQCAEAIBHOABJ5ALnYhKJfYYHlpVGbERIftOZb3c/QqeV2lJc95h8erpVb/F+jcMJ9E3YFcHgh6gMu4Pj5Vn2T9tVFF4y/P2eqxbybfj6LZXekf7xUS8a8yqh4EJHA4bNc/WbDYF2UjLIrjmq33VGkouw4wQAgBACAEBzI6wJ1KFWxLUuthpHX6QCOXUtaSG90Gy6KPCQtpz2POanY8Wc0HaFirUdvM2SOZwqQ9bk4x1zG4tOo6Qud9Ki7jvhxFzeNLldrcIq4DnNDjb7UZK4nwys2p0LaGrp5ti9Twp8r6mA2k8YByh4s7esG1sjNi7Ta/CIJUu3ZyJ7DcuKWWwkzoXfeF232hdceIRO2LsKyowOoj2t/JOpZmPDgCDcEXB1hdyLfaUyoqLZTpSQCAEAICDyxxDiKR1jZ0jhG38eX9FonfosO/DoNbN/E2mKY//ADUP+n2lWP40PZ03gu+fo3rCfRN2BXR89HqAyzg9PlWo2T9tVFF4y/P2erxfybfj6LfW+kf7xUS8alTFwISVDXRBrW3zSB6+S67YZ2I1G7jkmgerldvJFrgdIIOxdSKi7jmVFTeKpIBACAEAIBCL8qBFseP0RmcHAWtuWGgl7m3WutYaYxDI8NzBcDSbHTda5muXcb6V7GqukQvdOeE2JOj7LwubWvYWHZopUv8AQ8p8qI+SVpb94aQtjatv/Rofhb97FuS9LXRSjxb2u9l9O5dLZGu3KcEkEkfEljxr8Hp5xaWJrjzrWdvWMkEcnEhnBWTQr+DlK1UZAR8Y10UhDQ4FzHi/g30gFcLsNbpXapcx4+/QVr27bb0LkxoaAByAADYrJEtsPPKt1up0pIBACAEBmvCRiGfVU8AOiKznD77uT9FW1b7yI3I9Pg0GjA6RfX6Ktl5R8TVUTPXxMTne8X3WEzdF7ULHDZNZBI7+r9GzYT6JuwK1PDj1AZVwdnytUbJ+2qmj8Zfk9Xi/k2/H0XKt9I/3isZeNeZURcCDVy1m9AZO9hu1xGwqWvc3cpKsa7eg+gxtw89ocNY0FdLKxycSHM+iavCpJU+KRP8AtZp1O0LrZUMd6nI+lkZ6DwFbznFQAgBACAEB5zQMeLPaHD2i6xVqLvM2SOYt2qQlfkxFJcxuMZ3tXNJSNdu2FhDikjOJLlYxHJysh8JgLwOR0ZOduXBJSys2p0LqDEaaXY7ZzGVLldW0zs15LwOVkoOdv5VqbWyxrZep0SYRSzppN2f1C/ZOYuayDjTGY9JFr3Bt6wremn1zNK1jy9fSJSy6vSuSq6DiBACAEBxLIGtc48jQSdgUKtkuS1FctkMco5jWYq17tIfPnW+4DoHyVKjtOa65ntpGdno1ano074WvrOn+HH2101XioaMC8m/mv0athPom7ArI8ePUBlHB0fK1Rsn7aqaPxl+T1mMeSb8fReauneXvIa4guPqUyxvV67CkjkajU2jZ1LJzHblhqn5G5JWZnBpJOY7co1T8jNJWZnmaOXmO/KVGqfkpmkzM0PM0UvRu/KVGqfkpkk0fuQ9YPpUfmiS2qxI3LYzXM3XMH9nfxKhKU2KTckkD/ea0/JdbKiT/AKapxyUsW9j0JWGYPFwCPY5pBXU12kcT2K1bHosjAEAIAQAgBAM67C4JxaWJj/aWi+9a3wsfxIb4aqaFbscqHpQ0ccEbY4xmsb5oUxsaxui3cYzTPmer3rtUcLM1AgBACAg8spJRRSthY975PAAYCSAeUrRUKurVGod+GtYtQivVERNu0o2SOCVEc7HyQyNs9o8JhFhfSVWRRPR6XRd56Gvq4XROa1ybl9Rjwt/WlP8ADj7a6KrxUGBeTfzX6NWwn0TdgVkePHqAwqgxWooayeaKO7i6VtnxuIsXlUbHvjerkQ93LBDUwNY92zZ6pkTR4R8R6GPqnrf2yXI4e5KT3r/qHPfJxHoY+qkU9slyJ7kpPev+oIeErEegj6qRO2S5DuSk96/6hyeEvEegj6qRO1y5E9x0nv6oJ3zMS6CPqpFPa5ch3HR+/qgd8zEugj6qRO1y5DuOj96/6gnfNxLoI+pkTtcuRPcdH7+qCd87Eugj6mRT2qXIdxUfv6oHfOxLoI+qkTtUuQ7io/f1QO+diXQR9VInapch3FR+/qgd87Eugj6qRO1S5DuKj9/VA752JdBH1UidqlyHcVH7+qB3zsS6CPqpE7VLkO4qP39UDvnYl0EfVSJ2qXIdxUfv6oHfOxLoI+qkTtUuQ7io/f1QO+diXQR9VInapch3FR+/qgd87Eugj6qRO1S5DuKj9/VA752JdBH1UidqlyHcVH7+qB3zsS6CPqpE7VLkO4qP39UDvnYl0EfVSJ2qXIdxUfv6oHfOxLoI+qkTtUuQ7io/f1QO+diXQR9VInapch3FR+/qhXccxipxCpimmizXNzGAMjeBYOv61pe90jkVULCnp4aWFzGO2bfVMjecKHim7Arg+fjxANpaFjjcgbkB59zI9Q3IA7mR6huQB3Mj1DcgDuZHqG5AHcyPUNyAO5keobkAdzI9Q3IA7mR6huQB3Mj1DcgDuZHqG5AHcyPUNyAO5keobkAdzI9Q3IA7mR6huQB3Mj1DcgDuZHqG5AHcyPUNyAO5keobkAdzI9Q3IA7mR6huQB3Mj1DcgDuZHqG5AKMNj1DcgHUbA0WCA6QAgBACAEAIAQAgBACAEAIAQAgBACAEAIAQAgBACAEAIAQAgB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Picture 6" descr="https://figures.boundless.com/13068/full/microsoft-powerpoint-ic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692696"/>
            <a:ext cx="1728192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15176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 smtClean="0"/>
              <a:t>Što  omogućava  PowerPoint?</a:t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omogućava povezivanje teksta, crteža, fotografija, zvučnih i vizualnih efekata u jednu cjelinu pomoću slajdova (stranica prezentacije)</a:t>
            </a:r>
          </a:p>
          <a:p>
            <a:r>
              <a:rPr lang="hr-HR" dirty="0" smtClean="0"/>
              <a:t>tekstualno i grafičko oblikovanje slajdova</a:t>
            </a:r>
          </a:p>
          <a:p>
            <a:pPr marL="114300" indent="0">
              <a:buNone/>
            </a:pPr>
            <a:endParaRPr lang="hr-HR" dirty="0" smtClean="0"/>
          </a:p>
          <a:p>
            <a:r>
              <a:rPr lang="hr-HR" b="1" dirty="0" smtClean="0"/>
              <a:t>Slajd</a:t>
            </a:r>
            <a:r>
              <a:rPr lang="hr-HR" dirty="0" smtClean="0"/>
              <a:t> - jedna stranica prezentacije na koju unosimo podatke: tekst, crteže, grafikone ili video isječke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620688"/>
            <a:ext cx="8260672" cy="827111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Što  znači  oblikovati prezentaciju?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10" y="1752600"/>
            <a:ext cx="7589513" cy="4700736"/>
          </a:xfrm>
        </p:spPr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smtClean="0"/>
              <a:t>Dodati, prerasporediti i izbrisati slajdove</a:t>
            </a:r>
          </a:p>
          <a:p>
            <a:r>
              <a:rPr lang="hr-HR" sz="2800" dirty="0" smtClean="0"/>
              <a:t>Dodati i oblikovati tekst</a:t>
            </a:r>
          </a:p>
          <a:p>
            <a:r>
              <a:rPr lang="hr-HR" sz="2800" dirty="0" smtClean="0"/>
              <a:t>Primijeniti prikladniji izgled na prezentaciji</a:t>
            </a:r>
          </a:p>
          <a:p>
            <a:r>
              <a:rPr lang="hr-HR" sz="2800" dirty="0" smtClean="0"/>
              <a:t>Dodati isječak crteža, grafike SmartArt i ostale objekte</a:t>
            </a:r>
          </a:p>
          <a:p>
            <a:r>
              <a:rPr lang="hr-HR" sz="2800" dirty="0" smtClean="0"/>
              <a:t>Dodati hiperveze</a:t>
            </a:r>
          </a:p>
          <a:p>
            <a:r>
              <a:rPr lang="hr-HR" sz="2800" dirty="0" smtClean="0"/>
              <a:t>Provjeriti pravopis i napraviti pretpregled prezentacije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Datotečni formati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8910" y="1752600"/>
            <a:ext cx="7949553" cy="4916760"/>
          </a:xfrm>
        </p:spPr>
        <p:txBody>
          <a:bodyPr/>
          <a:lstStyle/>
          <a:p>
            <a:r>
              <a:rPr lang="hr-HR" sz="2800" dirty="0"/>
              <a:t>Osnovni formati koje Microsoft PowerPoint rabi za spremanje svojih dokumenata </a:t>
            </a:r>
            <a:r>
              <a:rPr lang="hr-HR" sz="2800" dirty="0" smtClean="0"/>
              <a:t>su </a:t>
            </a:r>
            <a:r>
              <a:rPr lang="hr-HR" sz="2800" dirty="0"/>
              <a:t>PowerPointova </a:t>
            </a:r>
            <a:r>
              <a:rPr lang="hr-HR" sz="2800" u="sng" dirty="0">
                <a:solidFill>
                  <a:schemeClr val="accent3">
                    <a:lumMod val="75000"/>
                  </a:schemeClr>
                </a:solidFill>
              </a:rPr>
              <a:t>prezentacija </a:t>
            </a:r>
            <a:r>
              <a:rPr lang="hr-HR" sz="2800" dirty="0"/>
              <a:t>(PPT),</a:t>
            </a:r>
            <a:r>
              <a:rPr lang="hr-HR" sz="2800" dirty="0">
                <a:solidFill>
                  <a:srgbClr val="FF0000"/>
                </a:solidFill>
              </a:rPr>
              <a:t> </a:t>
            </a:r>
            <a:r>
              <a:rPr lang="hr-HR" sz="2800" u="sng" dirty="0"/>
              <a:t>ekstenzija </a:t>
            </a:r>
            <a:r>
              <a:rPr lang="hr-HR" sz="2800" i="1" u="sng" dirty="0">
                <a:solidFill>
                  <a:srgbClr val="00B050"/>
                </a:solidFill>
              </a:rPr>
              <a:t>.ppt</a:t>
            </a:r>
            <a:r>
              <a:rPr lang="hr-HR" sz="2800" dirty="0"/>
              <a:t> i PowerPointova </a:t>
            </a:r>
            <a:r>
              <a:rPr lang="hr-HR" sz="2800" u="sng" dirty="0">
                <a:solidFill>
                  <a:schemeClr val="accent3">
                    <a:lumMod val="75000"/>
                  </a:schemeClr>
                </a:solidFill>
              </a:rPr>
              <a:t>projekcija</a:t>
            </a:r>
            <a:r>
              <a:rPr lang="hr-HR" sz="2800" dirty="0"/>
              <a:t> (PPS), </a:t>
            </a:r>
            <a:r>
              <a:rPr lang="hr-HR" sz="2800" u="sng" dirty="0"/>
              <a:t>ekstenzija </a:t>
            </a:r>
            <a:r>
              <a:rPr lang="hr-HR" sz="2800" i="1" u="sng" dirty="0">
                <a:solidFill>
                  <a:srgbClr val="00B050"/>
                </a:solidFill>
              </a:rPr>
              <a:t>.</a:t>
            </a:r>
            <a:r>
              <a:rPr lang="hr-HR" sz="2800" i="1" u="sng" dirty="0" smtClean="0">
                <a:solidFill>
                  <a:srgbClr val="00B050"/>
                </a:solidFill>
              </a:rPr>
              <a:t>pps</a:t>
            </a:r>
            <a:endParaRPr lang="hr-HR" sz="2800" u="sng" dirty="0">
              <a:solidFill>
                <a:srgbClr val="00B050"/>
              </a:solidFill>
            </a:endParaRPr>
          </a:p>
          <a:p>
            <a:r>
              <a:rPr lang="hr-HR" sz="2800" dirty="0"/>
              <a:t>Microsoft Powerpoint može dokumente spremati i u XML formatu, kao </a:t>
            </a:r>
            <a:r>
              <a:rPr lang="hr-HR" sz="2800" u="sng" dirty="0">
                <a:solidFill>
                  <a:srgbClr val="00B050"/>
                </a:solidFill>
              </a:rPr>
              <a:t>PowerPointov predložak (POT) </a:t>
            </a:r>
            <a:r>
              <a:rPr lang="hr-HR" sz="2800" dirty="0"/>
              <a:t>i </a:t>
            </a:r>
            <a:r>
              <a:rPr lang="hr-HR" sz="2800" dirty="0" smtClean="0"/>
              <a:t>drugima</a:t>
            </a:r>
            <a:endParaRPr lang="hr-HR" sz="2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21806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fontAlgn="base"/>
            <a:r>
              <a:rPr lang="hr-HR" sz="2800" dirty="0" err="1" smtClean="0"/>
              <a:t>Online</a:t>
            </a:r>
            <a:r>
              <a:rPr lang="hr-HR" sz="2800" dirty="0" smtClean="0"/>
              <a:t>  alternative</a:t>
            </a:r>
            <a:br>
              <a:rPr lang="hr-HR" sz="2800" dirty="0" smtClean="0"/>
            </a:br>
            <a:r>
              <a:rPr lang="hr-HR" sz="2800" dirty="0" smtClean="0"/>
              <a:t> PowerPointu-Prezi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10" y="1752600"/>
            <a:ext cx="7822727" cy="4844752"/>
          </a:xfrm>
        </p:spPr>
        <p:txBody>
          <a:bodyPr>
            <a:normAutofit/>
          </a:bodyPr>
          <a:lstStyle/>
          <a:p>
            <a:pPr fontAlgn="base"/>
            <a:endParaRPr lang="hr-HR" sz="2600" dirty="0" smtClean="0"/>
          </a:p>
          <a:p>
            <a:pPr fontAlgn="base"/>
            <a:r>
              <a:rPr lang="hr-HR" dirty="0" smtClean="0"/>
              <a:t>Što stvorite s Prezi pod besplatnim korisničkim računom potpuno je javno</a:t>
            </a:r>
          </a:p>
          <a:p>
            <a:pPr fontAlgn="base"/>
            <a:r>
              <a:rPr lang="hr-HR" dirty="0" smtClean="0"/>
              <a:t>Da bi vaše prezentacije bile privatne morate platiti, što za mnoge korisnike nije opcija</a:t>
            </a:r>
          </a:p>
          <a:p>
            <a:pPr fontAlgn="base"/>
            <a:r>
              <a:rPr lang="hr-HR" dirty="0" smtClean="0"/>
              <a:t>Prezi je poslovni model koji omogućuje isprobavanje ove vrste alata besplatno, ali je zbog toga prilično ograničen</a:t>
            </a:r>
          </a:p>
          <a:p>
            <a:pPr fontAlgn="base"/>
            <a:r>
              <a:rPr lang="hr-HR" dirty="0" smtClean="0"/>
              <a:t>Prezi je servis koji može napraviti neke divne stvari, ali ima svoju cijenu</a:t>
            </a:r>
            <a:endParaRPr lang="hr-HR" dirty="0"/>
          </a:p>
        </p:txBody>
      </p:sp>
      <p:sp>
        <p:nvSpPr>
          <p:cNvPr id="3074" name="AutoShape 2" descr="data:image/jpeg;base64,/9j/4AAQSkZJRgABAQAAAQABAAD/2wCEAAkGBxQHBhUTBxQVFBQXGB4ZGRcYGBwfHRsgHhsbHyEiIB8fHCosGhwlHCAfITElJSssLi4uHB82ODMsNygtLisBCgoKDg0OGxAQGzElICY0NC81NC80MDg0LDQ3Lyw0Miw3LywuLSw0NDQsNDQsNDQsLCwsLCwvLCwsLCw0LCw0LP/AABEIAJ0BEQMBEQACEQEDEQH/xAAbAAEAAgMBAQAAAAAAAAAAAAAABQYDBAcCAf/EAEoQAAECBAQCBQcHCAkFAQAAAAEAAgMEBREGEiExQVEHE2FxgRQiMkKRobEzNlKCssHRFSQ0YnKSs/AWFyM1k6LC0uEmQ0RTgyX/xAAaAQEAAwEBAQAAAAAAAAAAAAAAAgMEBQEG/8QANhEAAgIBAQQGCQQCAwEAAAAAAAECAwQREiEx8AUTQVFhgSIyNHGRobHB0RQjM+EVQiRS8UP/2gAMAwEAAhEDEQA/AO4oAgCAIAgCAIAgCAIAgCAIAgCAIAgCAIAgCAIAgCAIAgCAIAgCAIAgCAIAgCAIAgCAIAgCAIAgCAIAgCAIAgCAIAgCAIAgCAIAgCAIAgCAIAgCAIAgCAIAgCAIAgCAIAgCAIAgCAIAgCAIAgCAIAgCAIAgCAIAgCAIAgCAIAgCAIAgCAIAgCAIAgCAIAgNGYrECWmxDjRGiISAG8bk2HdvxV8Ma2cHOMd3eVSvrjLZb3mOs1uFRmtM7m869rC+ylj4lmRrsdhG7IhTptdpmNShtpojxDlhkA3I4HbRQ6ibs6pLeT62OxtvgZJGehz8LNJPa8XtcHY/co20zqek1oz2FkZrWL1NhVkwgCAIAgCAIAgCAIAgCAIAgCAIAgCAIAgCAIAgCAIAgCAIAgNGXq0GZn3QYDw57RcgfjxI4q+eNbCtWSW5lUboSm4J70VGPV49NxmG1F5MMusBs3K7Y27DuewrsRxqbsPWtb/ujmyvsrydJvd9mYekGB5LWoUZnrAe1h/Aj2KfRM9umVb7PuR6Qjs2xnzuN3pIHXU6A5mt3H3tuqOh/RsnF87y3pLfCLXO494pieTYKht+kGD3XUcGO3myl3akst7OMl7jJRX/AJBwOYp9JwLx2udo33ZfYo5K/U52x2Ld5Lie0vqMXa7eP4PuAJmPNyr3Try6GDlbm3vudeQTpWumElGC0faOj52Si3J6on6dVoNSLhJvDi02I49/aO1c+7Gsp021pqbK74Wa7L4G8qC0IAgCAIAgCAIAgCAIAgCAIAgCAIAgCAIAgCAIAgCAICA/pXA/LJgONuGf1c30f+ea3/463qet+Xbp3mT9bX1vV/Px7itYio78PVVsxSQchdoAL5SfVsPVP/HJdTEyY5VTpt4/Xx96MGTRLHsVlfDncWOt0eFXJWHGqBMDKLuvYEA6kEnQWPHvXMxsqeNKUIelrzqbr8eF6jKe7QjajjWTa5rJZj5tzdsjM2u253Pcp14V++Tewn46EZ5VPBLa0MYxbOxB+a0yLb9Ylp9hYLJ+joXrXLnzPP1Nz4VvnyPEbGMVjbVumxms4kAvA9rAPepRwo661XLX4fc8eVL/AOlb0+JtGpyWLpEQIEYwnA+aw2abgaCx9IdgXkI5GHPrHHXxPZSpyY7CloZMTF1Dwy2DTmuIIyF4GwO97bFx+KlhbOTkuyx+OnPcRytaaFCC8OfeecM0lmHKaZiqkNeRx9UfRHNx/AL3NyZZdipq3r6+PuGLTHHh1lnH6eBLYexBDrjHdSC1zTq0724FZMvCnjta70+00Y+TG5PTiiYWM0hAEAQBAEAQBAEAQBAEAQBAEAQBAEAQBAEAQBAEBC4gxHDocWG2MC4v3A3Deft+9bcTBnkKTju0+vcZcjKjS0n2kXV6HAxPLddSXtETmNndjhwPb8Vqx8u7Dl1dq3fT3FF2PXkx263v54mdtSOFsNNdX353j0WD0jyaDxI58FTZXHKyH1C0XO8thN0UrrXq+dxW5uXfV5byrG8UwJfeHLtNi7lcbkn2/srTCUan1WMtqXa+efeZ5Rdi6y96R7uefcZqbPzU5Dy4NlIctA/9sQau7Rz/AM3go2V1QeuRNyl3Ln8EoTslupjou98/kyxpGcY78+qsKG76ILR8bKKsofq0tknC1etakZIMpU4LM1MnYMyOTrG/iPxC8c8V7p1uJ6o5C3xmmRk7My9Sj9VjGWMnHPox2CzSed9Ra/PMO0K+ELK1t489uPc+fwUylCb2b47L7+f7JGVq8xhKabCr56+Vf8nMDW3LN2e/kTwplTXkxc6t0lxRarZ0PZs3x7yRxNRI1enoZl4jfJyL9je39a42TCy6sauW1H0/r+BlY9l01o/RMsaflcHyfVy/nRNy0EZiebjw/mwUY05GdPbluXy8j12U4kdlcfn5k/TZ1tRkWxYHouF+7mO8HRYLqpVTcJcUa6rFZFSj2myqiwIAgCAIAgCAIAgCAIAgCAIAgCAIAgCAIAgCAHQaoCrxKhIYkbkmS3Ns0u8131Xce73LqKnMxPSit3hvXmjA7cbI3SZ8o2GRQag6N1xMIMO+ni62hACZPSDyK1Xs+lrzoKMNUzc9rcV2WmW1ibi1SuX8mgnLAhn1iNtOJvbx/ZV0oOqKxqvWlxfPPxKoyVjd9nqrhzz8jyLTUP8AKWM/R/8AHl+B4jQ78/eeAXu+L/TY3HtY3Ndff5I24cpOYngdbV4vkUr6sNvmkt5knYW4n2KG1TjvYrjtz7+efEls23Lam9mJlm8K0ujyLYk418RrjYOzuJNxf1SBt2JXkZl83CDSa933E6MWqKlLg/f9j3NYGk2ZH02LElXv+TIibm17ecbnuBUI5171U4qSXHd+CUsSlaOL2W+G805qciU93kmOWCNLv0ZMAbd54Eb8x2hTjCM/3cV6SXFEZTlD9u/en2nyEz8hTHkFcPXSMcWgxT6pOwvw4d2hGl7et9cuvq3TjxXeeJdU+qs3wfBm9hGYfRqtEplScSLF0Bx0Jab6A+09hDlVlRVsFkwXv95Zjt1zdEn7jNL4OgyUR0WtxcwuT5xyj6xO59iun0nbYlCiOnPYVxwa4aytlrz2k1Sa3LTM11FMI81txZtm6cuaxZGJfCPW29vxNVORVKXVwJlYjSadWqTKRT3Rpy+Rtr2FzqQNu8qyqqVs1CPFkLJqEdqXArn9Y8lzi/4ZWz/GX+HxM36+nx+BK0jFcrV4gbJxRnOzHea49wO/gqLcO6payjuLa8mub0T3k0sxeEAQBAEAQBAEAQEFjWsPodAdFlAC+4aCRcNudz/O9lqw6I3WqMuBnybXVXtIgejrFUetzcSFUrOytzh4aBbUCxtpxuO4rX0hiV0xUoe4ow8mdknGRe1yjeEAQBAEAQBAYZx7Ics7ytwawixLjYa6b8FOtSclsLVkZuKi9p7ipx8FSs229Oilvc4Pb+PvXWh0rkQ3WR1+T58jnS6Ppl6j+5r4va6hYMZLQHZnxXCFfnc3Nvh4qOPJZGU7WtEt5K6Lpx1Wnve41KnThN12UpkL5GAwRItvW7+//WeS9qtcap5L9aT0XPPA8shtWQpXBb2e5FjcUYoizE7byWU81jfVJbqT3C1/3V5PXHpjXH158eee09jpda5y9WJIY2mhO4VhxIVw17mkDs1Uuja3XlSg+KTI501PHUl2mrjH5pS31fsFW9He12ef1IZvs8Oew9Y6/uOV7x9hedF/z2c9p7n/AMUOewsFVZBn5ZkrURcRmHKe1oB05O1uO5c2pWQcrof6s22OEkq5dqKbISb5+jTVMnzmjS93QHHcgat8OHc7sXQnOMLIZMOEuJjjFyhKmXFcDXn54z+FJWoM+XlYgY88SARv3ix+sVKFahfOh+rJaojOe3VG7tiy31zD7cRvhRRELG5O+4OotrYHUrJi5rxVKGzq9TTkYqvalroKZRJOhzTXdYOs2BfEAOulgBYG/cV7dl5ORFx2fR8F9zyrHooknrv8WWVcw3Fb6RfmbH+p/EYtvR/tEfP6MzZn8Mue05zgPDkLEc1FbOuiNDGtIyEDcka3aeS7GdlTojFxS395zcWiNzal2HrGeEHYbc2JKvL4RNg46Oa7cXt7jpsvMPNWRrGS0f1GTiurenuL10eYhNVorhUHDPBNnPOl22uCe3gT2Ll9IYyrsWwtzN+He5w9LiiUpmKZaqVJ0CSiBz2i4PB3PKfWsqLMS2uCnJbi2GRXOWzFmvNY0lIFTbAa/O8uDfNF2gk21dt7FOODdKG3poiLyq1LZ13lhJsNVjNJVqj0gScjGLWudEI0OQXHt2Pgt9fR181rpp7zJPNqi9NdTbomMJWtRskq/LEOzHjKT3c/BV3YV1S1kt3gTqyq7HonvNnEGIYOH4bHVDNZ5IGVt9hdQoxp3tqHYTtuhUk5EL/WRJc4v+GfxWn/ABd/h8Sj9fT4/A9Q+kWTixA2H1pJNgBDOpPivH0Zelq9PiFnVN6LX4E5X5yDJUZ8SqtzQrAOblvfMQBp3kLLRCc7FGviX2yjGDc+BF4MqElNiIzDsPq8ti/zMt73t37FX5ld8dHc9SrGnTLVVLQsyxGoIAgCAIAgCAjq9TPyvTTCDslyDe19jdaMW/qLFPTUpvq62DhroVP+r97HXgxwDzykfArr/wCZi+MDnf4xrhIy42bnxNTIZ9HrCf3TDt/PasmG/wBm6Xh+TRkr92uPj+DBIRS3F9Ti+tDhWb4Nv9ylYv8Aj0x72eQf71j7kadFHkfRYTD3iPOY978v2WgLT6/SK17PwUL0cLd2/k3sQfMKX+p8CmJ7fPzGR7JHyPuMfmlLfV+wV50d7XZ5/U9zfZ4c9h6x1/cUr3j7C86L/ns57T3P/ihz2GXGcYy8xJOZu11/YWKPR0VKN0X2/wBnua3F1tc8DzO/m/SvC6v/ALsv53b8p/tCoh6WBLXsf4/JbLdlrxX5/BByEP8A6Wq0P1WxHOHtv/pC0zf79Eu9FEV+1avFllkqc6u4Glmw35HZGG+vAWOyyq+OPlzk1qt5o6p3Y8UnpwNOWwAYUYOMYXBB0byPetU+mVJNbHzM8ejGnrtF6XCOsVvpF+Zsf6n8Ri29H+0R8/ozNmfwy57Sn9EUQQ6hMdYQPMZubcXLodLJuEdO9mPo9+lLy+5tdKGIoUzKNlpJwe7MHPLTcNtewvz18FDozGnGXWSWhLOvi47Ed5l6LaQI9GjunW3hxjkAOzgN/ebeCj0ndpZFRe9bz3Br1g3LgyjV+SNDr8WFAcR1bvNN9bOaCNf2XWXUos66pSfaYLY9XY4rsLHhTAMWoQmR5x/UtuHMFruNjcG3AFY8rpGEG4RWpqx8OUtJS3E50qVt0pJslpc2MQXeRvlHDsufgsvRdClJ2Ps4F+fa4xUF2kZgrAsOp0sTFXLsrr5GA5dAbXJ314divzOkJVz2K+wqxsOM4bcytYrkoVFxAWUWIXBoDgb3LXcrjcjQ+NltxbJ21a2rj80ZciMa7NK3/wCnU8QYbGKKdBE490MtGY5QDqWi+64NGV+nnLZWup1rqOuitp6FGxdg2DhymdZ173PcQ1jS1up4+AH3Lq4mdO+ezsrQwZGLCqOuu899F1C8tqZmJgeZC9Htef8AaNe8hedJ5GxDq1xf0PcGnaltvgvqXPpK+Zkbvh/xWLm9He0x8/ozbm/wvy+qKx0O/pMz+zD+L1t6X4Q8/sZejuMvL7nTlxDqBAEAQBAEAQEXiWBFmKS5tMJES4tYgHfXUnktWHOuFqdvAz5MZyrar4lThYYn4/6RGy//AEcT7vxXXln4cfVhr5I56xMmXGWnmbHSEDKT1PmH7Q4wDj2OLCfc0rFgaSjbWu1fn8mnL9GVc+5niVhCB0hzUGNtMwbjt0sfv9iSeuJCa/1YitMmUX/sjTwnBM9gyYkn/LQHuGXxzD2uzD2LRdYq8uF/+sv/AApqg548qu1G1iEWwHL3/U+BU8T2+fmRyPZI+R9xj80pb6v2CvOjva7PP6nub7PDnsPWOv7ile8fYXnRf89nPae5/wDFDnsN/EEgajUZJjRoCXO7GtyE+3bxVGJcqq7pP3L37y3Irdk60ueBHwoon+kmLGv/AGcrAyl3AHUn7TvYotOGGodsmep7WS5dkUQUnH6vo/no79PKIxDe0Ej8XDwWucdcuuC/1Rmi/wDj2T/7MuBo0WPg+BAk39W5rWXNyNm8wsNeTXDJlZNap6mudE5URhF6PcQrKBUJeYb57nNzC5bF4X19Ijgui8zClF7tH7vwY1jZUZLfr5/k6EvnTslb6RfmbH+p/EYtvR/tEfP6MzZn8Mue05Nh/DsXEUZ7ZDJdgBOckbkjSzTyXfvyYUJOWu/uORVRK5tR03d5c6L0YZYodWYgLR6kO+ve48O4Lm3dK7tK15s219H/APd/A6NLwGy0AMl2hrWiwA2AXGlJyer4nSSSWiOJ9JHzxmPqfwmL6bo72eHn9WcLM/mlz2I7TI/oTP2W/AL5qfrM7seCOVdLUMtxGxx2MEAeDnX+IXe6Ka6lrx/ByOkF+4n4GlS8OVCr05jpVx6kizbxrNsNLWB0ta1rK23JxqptSW/3EIUX2RWzw95asMdHLZGZbFq7xEc03ENvo37SfSt4LBk9Juaca1p4mujBUWpTZf8AYarknQOK4wqb8T4n6uS85od1cIc9dXeJ9wC+lxKlj0bUuPFnEyLHdbpH3I61QaW2jUmHBgeqNTzJ1J8SuBfc7bHNnXqrVcFFER0lfMyN3w/4rFo6O9pj5/RlOb/C/L6orHQ7+kzP7MP4vW3pfhDz+xl6O4y8vudOXEOoEAQBAEAQBAeIt+qPVWzWNr7X4X7F7HTVa8Dx66bjnjJ6p1t9oAcwbHKAxo5+cdT7SvonVgY61lv+fyOKrMu7hu+RO1WgRJ/BZl5twfGa3M0gnVzTcC59i5scqEcrrILSLN8qJSx9iT1ZWJiZfVqDLz8h+kyZyxW8S0b3HK2vc53hrjFVWyon6s+HPPYZnJ2Vxtj60eJtTsyZabZVsPjPBiC0zDG45nvHxA4FQhHai8W3c16rJylo1kV70+JOVkNxZhsGhOa/zg617HtB+i7vVOJP9JkfvbizIj+op/aNLGMq/wDovLtyuLmloIAvbzDyWno6yP6qctdz/JTmwl1EVpv/AKNzEtIi1alyzJRuosXEmwaMnH/hU4WTXRbZKb/veWZVM7YQUVzoMUYkFJhNgU3+1m3ANY1ovlvpc/G33KjGxna3Oe6HFlt96rWxHfIrk7LGh0USEoesnZw3ika2DtDc8rXH7xWyE1dZ18t0IcOeewzTj1cOqW+UuJnn5Js3V5SlyOsKBaJHI5jUg9p+LxyKjXY41zyZcZblzzwPZw2pwojwW9lhxXT5uYjMfRn2DGkZQ7KSb+w6W37VTgXY0E43Lj287y3Lruk1Kp8DSwvVJ2LV+pqY80NJcXsseyxFgde9X5uPixq6yrj4Mqxbsh2bFnDxRc1xTpld6QmGJg+OIYJPmaAXPyjFswGlkR18fozNlpul6c7yp9EcB0KoTHXNc27G+k0ji7mFv6WknGOj7zJ0fFqUtV3HTlxDqBAcV6RZV8TF8wYbHkHJYhpI+SZxAX0vR84rHjq12/VnDzIyd0tE+UjsclpJMv8ARb8AvnJ+sztx4IruPsNmv0wGUt10PVo+kDu2/wAO0LZgZSpn6XBmbLodsd3FHNqZiGcwteFDuwX1hxGaA9mxHgbLtWY1GT6T3+KOXC+2j0eHvJWiz9Tr9cZFgOd5p1JblhNadwR61/Eqi6vEpqcWvyXVTyLZqS/ounSDVn06hFkmHGLF80ZQTlHrHTbTQd/YuZgUxst1lwRuy7JQr0jxZyKUZHko4fKNiseNnNa64uLcuS+hm65rSTTRx4qcXrFP4Ei6uVHKbRZr2O/BUrHxe6PyLOuyO9/D+jpvSAx0XBMUMBc49XoBc/KMXEwGlkrXx+jOpmJuh6eH1RXeiGA6DMTPXNc24h2zAji/mtnS0k1DR9/2M3R8WnLVd33OlLinTCAIAgCAIAgCArWL6/Eooa2Uhgl4NnnUA8rcSun0fhwyNXN8Oww5mTKnRRXHtNTCknNmcMxVnkNLbZX7kb3tswD+Qrc+3G2OpqW/w53leJC/a6yx7vHncaNbgPwzV/L6SOslovy7G6jX1h2ce+/A6Rpavh1Fm6S4fglanTPrYb4vj+TWZAdSSZzBto8pE1iy/LnYcLctxyI2m5K39nI3TXBkEnD9yjfF8Ua8pLS1TmTFwnNGSjn0oLtBfuO47rjsGynOVta2ciG3HvIxjXN60y2X3Eu2NWpYWyS0f9a4F/8AMz4LPs4Et+rXPmXa5cexPnyMcxBqs8z/APSjwJOH62S17d+tvBwXsZYcPUi5Px5+x41ky9aSiueeJGSc5L0eKYeE2unZx+hjHUC/btbjppzKvnCy1bWQ9iC7OefAqjOFb0p9KXeZnOGFAXRneU1SY0A3yX+72XtwAUUv1O5ejVH5kteo3vfYyxYRoZosm4zrwZuPdz3E3N+Q5gXubfgseVf10vRXoRNOPV1a9J+kyvzEeewtNExXGJDJvc6sdf3sPs8V1oQxM2OiWj+a/JzpSyMaWreq+X9F7pE4ahTmRYrMhcL5Sb/zfdcHIqVVjgnrodambsgpNaam4qS0IAgCAIAgCAIDw+C2If7RoPeAV6m1wPNEemtDRZosF4en1AEAQBAEAQBAEAQBAEAQBAeIkJsUjrADY3FxseYXqk1wZ40nxKDiapTNWqplJRjmC9i3i7tJ4M4r6DCoooq6+b1+3h7zkZVtttnVRWn3/onGRIWEaKyHUHl+Y2tvvvYcGD+d1gcbM65zrWmnPxNSlDEqUZvXn6EVGwzEkX+U4Hihgf5xgu9B47L7dxtbgQprKjL9rKXDt7URdDj+5jvj2djIepz8rNxLYwkokvF4xIYIB7bjf/MtFVd0V/x7FJdz5/BTZOqX80Gn3mKFLU9w/NKnHht5HMPi0L1yyV61KfwPEqOyxrnxMcaFSoJvPzcxNH6Iz6+NgPeFJPMfqQUfgeNYy9aTl8SVkJyYnIHVYMkxKwjoY0QWPfruf3j8VnnCqL2sme0+5c/gujKyS2aIbK72ScrTpbBjeuqTnRpiIbGIQSTztyHbuobV2a9itaRXYT0qxfTm9Wxi6lPnw2cpD3OLWggA8N7t5HmFbgZEatce5aa86MrzKZT0urfPgbuEau+uyDm1GHmy6F9hld2Ec+fBUdIY0caxOt8eztRbh3yug1Nf2WVoyts3ZcxvU3H1AEAQBAEAQBAEAQBAEAQBAEAQBAEAQBAEAQBAEAQHjqh1uYAZrWvbW3K/Je7T0013Hmi11KCaNMVvFJ/LLS1jdTb0ct9GtPG/t3X0H6qnHxf2Xq38de9nI6i26/8AdW77dxt4rrcSFV4UvRXZXNIBtaxLrANttYD49ipwMSt0yuuWqfLZZl5E1ZGup6c8CXxJXGUaHDbNs60vvcacLXNj2lY8PDlkOTi9NDTk5Kp0Ulrqatcl5CmyzIlQlIZzn1YTCb2vrsp4yyrpOFc+HiyN7oripTjx8D1PxJWgU1seUlYdn2tlY1pFxcX0XlNV2RY65Te73nts66IKcY8T7X6jEjYUEeluLLgONrXDTobHhY8lLEorjlOq1a/kjkWzeP1lb0MMgW4uwsWRz/at0ueDgND3Eb+Knang5W1H1X9O4hXplUaPivqY8BQpmVD4c2wiECbZtw6+uXm33KXSsqJ6Tg/S+3ieYEbY6xktxbYUJsFtoQDRvYC2+65EpOT1bOiklwPa8PQgCAIAgCAIAgCAIAgCAIAgCAIAgCAIAgCAIAgCAIAgCAr0vhVkvXvKQ9ztS7K7Xzjxv7V0Z9ISlR1Omnu7jHHDjG3rNSGxbS49RxHDLYbjCGRuYaixd5xPLf3LZgZFNWPLWXpb38txly6bLLk0t25fMzdJLHRZeCITXO1cdATwHLvUOhnFSm2+4n0km4xSRt1eTdPYIY2E0l4awhttbi3BVY9sa81tvdqyy6Ep4qSW/cZsKSMT+jboFVYWi7mgG2rXD3akhQz7ofqVZU9eD80e4lcupddi7/gZ8N4cbQg4te57nCx4DTsVeZnPJ0WmiRPGxVRrv11JxYTWEAQBAEAQBAEAQBAEAQBAEAQBAEAQBAEAQBAEAQBAEAQBAEAQBAEAQBAEAQBAEAQBAEAQBAEAQBAEAQBAEAQBAEAQBAEAQBAEAQBAEAQBAEAQBAEAQBAEAQBAEAQBAEAQBAEAQBAEAQBAEAQBAEAQBAEAQBAEAQBAEAQBAEAQBAEAQBAEAQBAEAQBAEAQBAEAQBAEAQBAEAQBAEAQBAEAQBAEAQBAEAQBAEAQBAEAQBAEAQBAEAQBAEAQBAEAQBAEAQBAEAQBAEA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76" name="Picture 4" descr="http://prezibook.com/wp-content/uploads/prezi_horizont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0"/>
            <a:ext cx="3257550" cy="18764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800" dirty="0" err="1" smtClean="0"/>
              <a:t>Online</a:t>
            </a:r>
            <a:r>
              <a:rPr lang="hr-HR" sz="2800" dirty="0" smtClean="0"/>
              <a:t>  alternative  PowerPointu-</a:t>
            </a:r>
            <a:r>
              <a:rPr lang="hr-HR" sz="2800" dirty="0" err="1" smtClean="0"/>
              <a:t>OneDrive</a:t>
            </a:r>
            <a:r>
              <a:rPr lang="hr-HR" sz="2800" dirty="0" smtClean="0"/>
              <a:t> (nekad SkyDrive)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10" y="1752600"/>
            <a:ext cx="7805538" cy="5105400"/>
          </a:xfrm>
        </p:spPr>
        <p:txBody>
          <a:bodyPr>
            <a:normAutofit fontScale="92500" lnSpcReduction="10000"/>
          </a:bodyPr>
          <a:lstStyle/>
          <a:p>
            <a:pPr fontAlgn="base"/>
            <a:endParaRPr lang="hr-HR" dirty="0" smtClean="0"/>
          </a:p>
          <a:p>
            <a:pPr fontAlgn="base"/>
            <a:r>
              <a:rPr lang="hr-HR" sz="3000" dirty="0" smtClean="0"/>
              <a:t>Ako se prijavite sa standardnim Microsoft računom dobit </a:t>
            </a:r>
            <a:r>
              <a:rPr lang="hr-HR" sz="3000" u="sng" dirty="0" smtClean="0"/>
              <a:t>ćete 7 GB slobodnog </a:t>
            </a:r>
            <a:r>
              <a:rPr lang="hr-HR" sz="3000" dirty="0" smtClean="0"/>
              <a:t>mjesta za pohranu koje možete sinkronizirati s vašim Windows 7,8 ili Mac računalom koristeći  </a:t>
            </a:r>
            <a:r>
              <a:rPr lang="hr-HR" sz="3000" dirty="0" smtClean="0">
                <a:hlinkClick r:id="rId2"/>
              </a:rPr>
              <a:t>OneDrive</a:t>
            </a:r>
            <a:r>
              <a:rPr lang="hr-HR" sz="3000" dirty="0" smtClean="0"/>
              <a:t> klijent</a:t>
            </a:r>
          </a:p>
          <a:p>
            <a:pPr fontAlgn="base"/>
            <a:r>
              <a:rPr lang="hr-HR" sz="3300" dirty="0" smtClean="0"/>
              <a:t>Nudi se mnoštvo tema tako da svojoj prezentaciji možete dati vlastiti stil, uz mogućnost umetanja slika, isječaka, crteža i dr. </a:t>
            </a:r>
          </a:p>
          <a:p>
            <a:pPr fontAlgn="base">
              <a:buNone/>
            </a:pPr>
            <a:r>
              <a:rPr lang="hr-HR" b="1" dirty="0" smtClean="0"/>
              <a:t/>
            </a:r>
            <a:br>
              <a:rPr lang="hr-HR" b="1" dirty="0" smtClean="0"/>
            </a:br>
            <a:endParaRPr lang="hr-HR" b="1" dirty="0" smtClean="0"/>
          </a:p>
          <a:p>
            <a:endParaRPr lang="hr-HR" dirty="0"/>
          </a:p>
        </p:txBody>
      </p:sp>
      <p:pic>
        <p:nvPicPr>
          <p:cNvPr id="7170" name="Picture 2" descr="http://blog.onedrive.com/wp-content/uploads/2014/01/OneDrive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2095" y="764704"/>
            <a:ext cx="3096344" cy="142276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hr-HR" sz="2800" dirty="0" smtClean="0"/>
              <a:t>Besplatni  Microsoft  PowerPoint predlošci</a:t>
            </a:r>
            <a:br>
              <a:rPr lang="hr-HR" sz="2800" dirty="0" smtClean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920880" cy="5661248"/>
          </a:xfrm>
        </p:spPr>
        <p:txBody>
          <a:bodyPr>
            <a:normAutofit lnSpcReduction="10000"/>
          </a:bodyPr>
          <a:lstStyle/>
          <a:p>
            <a:pPr fontAlgn="base"/>
            <a:endParaRPr lang="hr-HR" sz="2600" dirty="0" smtClean="0"/>
          </a:p>
          <a:p>
            <a:pPr fontAlgn="base"/>
            <a:r>
              <a:rPr lang="hr-HR" sz="2600" dirty="0" smtClean="0"/>
              <a:t>Studenti i školarci mogu koristiti neke od sljedećih besplatnih Microsoft PowerPoint predložaka za stvaranje multimedijskih prezentacija i izvješća za školu</a:t>
            </a:r>
          </a:p>
          <a:p>
            <a:pPr fontAlgn="base"/>
            <a:r>
              <a:rPr lang="hr-HR" sz="2200" b="1" dirty="0" smtClean="0">
                <a:hlinkClick r:id="rId2" tooltip="Microsoft powerpoint predlošci za prezentacije"/>
              </a:rPr>
              <a:t> </a:t>
            </a:r>
            <a:r>
              <a:rPr lang="hr-HR" sz="2200" b="1" dirty="0" smtClean="0">
                <a:solidFill>
                  <a:srgbClr val="00B050"/>
                </a:solidFill>
                <a:hlinkClick r:id="rId2" tooltip="Microsoft powerpoint predlošci za prezentacije"/>
              </a:rPr>
              <a:t>Akademske prezentacije</a:t>
            </a:r>
            <a:r>
              <a:rPr lang="hr-HR" sz="2200" b="1" dirty="0" smtClean="0">
                <a:solidFill>
                  <a:srgbClr val="00B050"/>
                </a:solidFill>
              </a:rPr>
              <a:t>, </a:t>
            </a:r>
            <a:r>
              <a:rPr lang="pl-PL" sz="2200" b="1" dirty="0" smtClean="0">
                <a:solidFill>
                  <a:srgbClr val="00B050"/>
                </a:solidFill>
                <a:hlinkClick r:id="rId3"/>
              </a:rPr>
              <a:t>Predlošci za astronomiju</a:t>
            </a:r>
            <a:r>
              <a:rPr lang="pl-PL" sz="2200" b="1" dirty="0" smtClean="0">
                <a:solidFill>
                  <a:srgbClr val="00B050"/>
                </a:solidFill>
                <a:hlinkClick r:id="rId3" tooltip="Predlošci za astronomiju i svemir"/>
              </a:rPr>
              <a:t> i svemir</a:t>
            </a:r>
            <a:r>
              <a:rPr lang="pl-PL" sz="2200" b="1" dirty="0" smtClean="0">
                <a:solidFill>
                  <a:srgbClr val="00B050"/>
                </a:solidFill>
              </a:rPr>
              <a:t>, </a:t>
            </a:r>
            <a:r>
              <a:rPr lang="hr-HR" sz="2200" b="1" dirty="0" smtClean="0">
                <a:solidFill>
                  <a:srgbClr val="00B050"/>
                </a:solidFill>
                <a:hlinkClick r:id="rId4" tooltip="Powerpoint predlošci edukacija"/>
              </a:rPr>
              <a:t>Obrazovni predlošci s Presentation Magazine stranice</a:t>
            </a:r>
            <a:r>
              <a:rPr lang="hr-HR" sz="2200" b="1" dirty="0" smtClean="0">
                <a:solidFill>
                  <a:srgbClr val="00B050"/>
                </a:solidFill>
              </a:rPr>
              <a:t>, </a:t>
            </a:r>
            <a:r>
              <a:rPr lang="hr-HR" sz="2200" b="1" dirty="0" smtClean="0">
                <a:solidFill>
                  <a:srgbClr val="00B050"/>
                </a:solidFill>
                <a:hlinkClick r:id="rId5" tooltip="Powerpoint predlošci škola i djeca"/>
              </a:rPr>
              <a:t>PowerPoint predlošci za učitelje</a:t>
            </a:r>
            <a:r>
              <a:rPr lang="hr-HR" sz="2200" b="1" dirty="0" smtClean="0">
                <a:solidFill>
                  <a:srgbClr val="00B050"/>
                </a:solidFill>
              </a:rPr>
              <a:t>, </a:t>
            </a:r>
            <a:r>
              <a:rPr lang="hr-HR" sz="2200" b="1" dirty="0" smtClean="0">
                <a:solidFill>
                  <a:srgbClr val="00B050"/>
                </a:solidFill>
                <a:hlinkClick r:id="rId6" tooltip="Predlošci za matematiku"/>
              </a:rPr>
              <a:t>Powerpoint predlošci za matematiku</a:t>
            </a:r>
            <a:r>
              <a:rPr lang="hr-HR" sz="2200" b="1" dirty="0" smtClean="0">
                <a:solidFill>
                  <a:srgbClr val="00B050"/>
                </a:solidFill>
              </a:rPr>
              <a:t>, </a:t>
            </a:r>
            <a:r>
              <a:rPr lang="pl-PL" sz="2200" b="1" dirty="0" smtClean="0">
                <a:solidFill>
                  <a:srgbClr val="00B050"/>
                </a:solidFill>
                <a:hlinkClick r:id="rId7" tooltip="Predlošci za kvizove s višestrukim izborom"/>
              </a:rPr>
              <a:t>Predlošci za kvizove s višestrukim izborom</a:t>
            </a:r>
            <a:r>
              <a:rPr lang="pl-PL" sz="2200" b="1" dirty="0" smtClean="0">
                <a:solidFill>
                  <a:srgbClr val="00B050"/>
                </a:solidFill>
              </a:rPr>
              <a:t>, </a:t>
            </a:r>
            <a:r>
              <a:rPr lang="hr-HR" sz="2200" b="1" dirty="0" smtClean="0">
                <a:solidFill>
                  <a:srgbClr val="00B050"/>
                </a:solidFill>
                <a:hlinkClick r:id="rId8"/>
              </a:rPr>
              <a:t>Znanstveni predlošci s Presentation Magazine stranice</a:t>
            </a:r>
            <a:r>
              <a:rPr lang="hr-HR" sz="2200" b="1" dirty="0" smtClean="0">
                <a:solidFill>
                  <a:srgbClr val="00B050"/>
                </a:solidFill>
              </a:rPr>
              <a:t>, </a:t>
            </a:r>
            <a:r>
              <a:rPr lang="hr-HR" sz="2200" b="1" dirty="0" smtClean="0">
                <a:solidFill>
                  <a:srgbClr val="00B050"/>
                </a:solidFill>
                <a:hlinkClick r:id="rId9" tooltip="Predlošci za pisanje priča"/>
              </a:rPr>
              <a:t>Predlošci za pisanje priča</a:t>
            </a:r>
            <a:r>
              <a:rPr lang="hr-HR" sz="2200" b="1" dirty="0" smtClean="0">
                <a:solidFill>
                  <a:srgbClr val="00B050"/>
                </a:solidFill>
              </a:rPr>
              <a:t>, </a:t>
            </a:r>
            <a:r>
              <a:rPr lang="pl-PL" sz="2200" b="1" dirty="0" smtClean="0">
                <a:solidFill>
                  <a:srgbClr val="00B050"/>
                </a:solidFill>
                <a:hlinkClick r:id="rId10" tooltip="Powerpoint predlošci za Macintosh"/>
              </a:rPr>
              <a:t>Predlošci Powerpoint prezentacija za Mac</a:t>
            </a:r>
            <a:endParaRPr lang="hr-HR" sz="2200" dirty="0" smtClean="0"/>
          </a:p>
          <a:p>
            <a:pPr fontAlgn="base"/>
            <a:r>
              <a:rPr lang="hr-HR" b="1" i="1" dirty="0" smtClean="0"/>
              <a:t>Savjet:</a:t>
            </a:r>
            <a:r>
              <a:rPr lang="hr-HR" i="1" dirty="0" smtClean="0"/>
              <a:t> </a:t>
            </a:r>
            <a:r>
              <a:rPr lang="hr-HR" sz="2200" i="1" dirty="0" smtClean="0"/>
              <a:t>Ukoliko želite preuzeti neki od ovih predložaka, jednostavno kliknite na (pod)naslov koji će vas odvesti na stranice za preuzimanje ovih predložaka.</a:t>
            </a:r>
            <a:endParaRPr lang="hr-HR" sz="2200" dirty="0" smtClean="0"/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Ključni </a:t>
            </a:r>
            <a:r>
              <a:rPr lang="hr-HR" dirty="0"/>
              <a:t> </a:t>
            </a:r>
            <a:r>
              <a:rPr lang="hr-HR" dirty="0" smtClean="0"/>
              <a:t>pojmovi: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/>
          </a:p>
          <a:p>
            <a:r>
              <a:rPr lang="hr-HR" b="1" dirty="0" err="1" smtClean="0"/>
              <a:t>Powerpoint</a:t>
            </a:r>
            <a:r>
              <a:rPr lang="hr-HR" dirty="0" smtClean="0"/>
              <a:t>-program za izradu prezentacija</a:t>
            </a:r>
          </a:p>
          <a:p>
            <a:r>
              <a:rPr lang="hr-HR" b="1" dirty="0" smtClean="0"/>
              <a:t>Slajd</a:t>
            </a:r>
            <a:r>
              <a:rPr lang="hr-HR" dirty="0" smtClean="0"/>
              <a:t>-stranica prezentacije,</a:t>
            </a:r>
            <a:r>
              <a:rPr lang="pl-PL" dirty="0" smtClean="0"/>
              <a:t> osnovni element prezentacije na koji se dodaje tekst i drugi objekti.</a:t>
            </a:r>
            <a:endParaRPr lang="hr-HR" dirty="0" smtClean="0"/>
          </a:p>
          <a:p>
            <a:r>
              <a:rPr lang="hr-HR" b="1" dirty="0" smtClean="0"/>
              <a:t>Datotečni formati-</a:t>
            </a:r>
            <a:r>
              <a:rPr lang="hr-HR" dirty="0" smtClean="0"/>
              <a:t>.pps, .ppt, .pot</a:t>
            </a:r>
          </a:p>
          <a:p>
            <a:r>
              <a:rPr lang="hr-HR" b="1" dirty="0" smtClean="0"/>
              <a:t>Dijaprojekcija</a:t>
            </a:r>
            <a:r>
              <a:rPr lang="hr-HR" dirty="0" smtClean="0"/>
              <a:t>-</a:t>
            </a:r>
            <a:r>
              <a:rPr lang="pl-PL" dirty="0" smtClean="0"/>
              <a:t>prikaz prezentacije na cijelom platnu (Slide Show)</a:t>
            </a:r>
          </a:p>
          <a:p>
            <a:r>
              <a:rPr lang="pl-PL" b="1" dirty="0" smtClean="0"/>
              <a:t>Novi slajd</a:t>
            </a:r>
            <a:r>
              <a:rPr lang="pl-PL" dirty="0" smtClean="0"/>
              <a:t>(dodavanje)-tipka enter, kombinacija tipki ctrl+M, desni klik miša     Novi slajd; kartica polazno   novi slajd</a:t>
            </a:r>
          </a:p>
          <a:p>
            <a:endParaRPr lang="hr-HR" dirty="0"/>
          </a:p>
        </p:txBody>
      </p:sp>
      <p:cxnSp>
        <p:nvCxnSpPr>
          <p:cNvPr id="5" name="Ravni poveznik sa strelicom 4"/>
          <p:cNvCxnSpPr/>
          <p:nvPr/>
        </p:nvCxnSpPr>
        <p:spPr>
          <a:xfrm>
            <a:off x="4139952" y="5301208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8349198" y="5301208"/>
            <a:ext cx="21602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Pitanja za ponavljanje: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8911" y="1196752"/>
            <a:ext cx="7543800" cy="5112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1. Što je PowerPoint?</a:t>
            </a:r>
          </a:p>
          <a:p>
            <a:r>
              <a:rPr lang="hr-HR" dirty="0" smtClean="0"/>
              <a:t>O:PowerPoint je grafički program za izradu prezentacija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2. Što omogućava PP?</a:t>
            </a:r>
            <a:r>
              <a:rPr lang="hr-HR" dirty="0" smtClean="0">
                <a:solidFill>
                  <a:schemeClr val="tx1"/>
                </a:solidFill>
              </a:rPr>
              <a:t>(</a:t>
            </a:r>
            <a:r>
              <a:rPr lang="hr-HR" dirty="0" smtClean="0"/>
              <a:t>više odgovora je moguće)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3. Što je slajd?</a:t>
            </a:r>
          </a:p>
          <a:p>
            <a:r>
              <a:rPr lang="hr-HR" dirty="0" smtClean="0"/>
              <a:t>O: Jedna stranica prezentacije na koju unosimo podatke: tekst, crteže, grafikone ili video isječke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4. Kojom tipkom pokrećemo prezentaciju?</a:t>
            </a:r>
          </a:p>
          <a:p>
            <a:r>
              <a:rPr lang="hr-HR" dirty="0" smtClean="0"/>
              <a:t>O: F5</a:t>
            </a:r>
          </a:p>
          <a:p>
            <a:pPr>
              <a:buNone/>
            </a:pPr>
            <a:r>
              <a:rPr lang="hr-HR" dirty="0" smtClean="0">
                <a:solidFill>
                  <a:srgbClr val="FF0000"/>
                </a:solidFill>
              </a:rPr>
              <a:t>5. Koji je drugi naziv za </a:t>
            </a:r>
            <a:r>
              <a:rPr lang="hr-HR" dirty="0" err="1" smtClean="0">
                <a:solidFill>
                  <a:srgbClr val="FF0000"/>
                </a:solidFill>
              </a:rPr>
              <a:t>dijaprojekciju</a:t>
            </a:r>
            <a:r>
              <a:rPr lang="hr-HR" dirty="0" smtClean="0">
                <a:solidFill>
                  <a:srgbClr val="FF0000"/>
                </a:solidFill>
              </a:rPr>
              <a:t>(</a:t>
            </a:r>
            <a:r>
              <a:rPr lang="hr-HR" dirty="0" err="1" smtClean="0">
                <a:solidFill>
                  <a:srgbClr val="FF0000"/>
                </a:solidFill>
              </a:rPr>
              <a:t>eng</a:t>
            </a:r>
            <a:r>
              <a:rPr lang="hr-HR" dirty="0" smtClean="0">
                <a:solidFill>
                  <a:srgbClr val="FF0000"/>
                </a:solidFill>
              </a:rPr>
              <a:t>.)?</a:t>
            </a:r>
          </a:p>
          <a:p>
            <a:pPr>
              <a:buNone/>
            </a:pPr>
            <a:r>
              <a:rPr lang="hr-HR" dirty="0" smtClean="0"/>
              <a:t>O: </a:t>
            </a:r>
            <a:r>
              <a:rPr lang="hr-HR" dirty="0" err="1" smtClean="0"/>
              <a:t>Slide</a:t>
            </a:r>
            <a:r>
              <a:rPr lang="hr-HR" dirty="0" smtClean="0"/>
              <a:t> Show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097901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98909" y="0"/>
            <a:ext cx="7543802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100" dirty="0" smtClean="0">
                <a:solidFill>
                  <a:srgbClr val="FF0000"/>
                </a:solidFill>
              </a:rPr>
              <a:t>Vježba: rad na računalu</a:t>
            </a:r>
            <a:r>
              <a:rPr lang="hr-HR" dirty="0" smtClean="0">
                <a:solidFill>
                  <a:srgbClr val="FF0000"/>
                </a:solidFill>
              </a:rPr>
              <a:t/>
            </a:r>
            <a:br>
              <a:rPr lang="hr-HR" dirty="0" smtClean="0">
                <a:solidFill>
                  <a:srgbClr val="FF0000"/>
                </a:solidFill>
              </a:rPr>
            </a:b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23528" y="1196752"/>
            <a:ext cx="4248472" cy="511256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hr-HR" sz="2000" dirty="0" smtClean="0"/>
          </a:p>
          <a:p>
            <a:pPr marL="457200" indent="-457200">
              <a:buFont typeface="+mj-lt"/>
              <a:buAutoNum type="arabicPeriod"/>
            </a:pPr>
            <a:endParaRPr lang="hr-HR" sz="2000" dirty="0"/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Upalite računalo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Pokrenite program PP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Na prvi slajd napišite OŠ Jakovlje i podnaslov 8.b razred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Dodajte novi slajd 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Na novi slajd napišite naslov Nastavni predmeti i nazive predmeta prema redoslijedu u imeniku</a:t>
            </a:r>
            <a:endParaRPr lang="hr-HR" sz="2000" dirty="0"/>
          </a:p>
          <a:p>
            <a:pPr marL="457200" indent="-457200">
              <a:buFont typeface="+mj-lt"/>
              <a:buAutoNum type="arabicPeriod"/>
            </a:pPr>
            <a:r>
              <a:rPr lang="hr-HR" sz="2000" dirty="0" smtClean="0"/>
              <a:t>Zatvorite prezentaciju bez spremanja promjena</a:t>
            </a:r>
            <a:endParaRPr lang="hr-H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427984" y="549275"/>
            <a:ext cx="4464496" cy="701731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hr-HR" sz="1800" dirty="0" smtClean="0">
                <a:solidFill>
                  <a:srgbClr val="FF0000"/>
                </a:solidFill>
              </a:rPr>
              <a:t>za učenike koji su polaznici</a:t>
            </a:r>
          </a:p>
          <a:p>
            <a:pPr>
              <a:buNone/>
            </a:pPr>
            <a:r>
              <a:rPr lang="hr-HR" sz="1800" dirty="0" smtClean="0">
                <a:solidFill>
                  <a:srgbClr val="FF0000"/>
                </a:solidFill>
              </a:rPr>
              <a:t>izborne nastave informatike</a:t>
            </a:r>
            <a:endParaRPr lang="hr-HR" sz="1800" dirty="0"/>
          </a:p>
        </p:txBody>
      </p:sp>
      <p:sp>
        <p:nvSpPr>
          <p:cNvPr id="4" name="Rectangle 3"/>
          <p:cNvSpPr/>
          <p:nvPr/>
        </p:nvSpPr>
        <p:spPr>
          <a:xfrm>
            <a:off x="4427984" y="1256566"/>
            <a:ext cx="4464496" cy="5328592"/>
          </a:xfrm>
          <a:prstGeom prst="rect">
            <a:avLst/>
          </a:prstGeom>
          <a:solidFill>
            <a:schemeClr val="accent1">
              <a:alpha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ectangle 5"/>
          <p:cNvSpPr/>
          <p:nvPr/>
        </p:nvSpPr>
        <p:spPr>
          <a:xfrm>
            <a:off x="179512" y="548680"/>
            <a:ext cx="4248472" cy="707886"/>
          </a:xfrm>
          <a:prstGeom prst="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rgbClr val="FF0000"/>
                </a:solidFill>
              </a:rPr>
              <a:t>za učenike koji nisu polaznici izborne nastave informatike</a:t>
            </a:r>
            <a:endParaRPr lang="hr-HR" sz="2000" dirty="0"/>
          </a:p>
        </p:txBody>
      </p:sp>
      <p:sp>
        <p:nvSpPr>
          <p:cNvPr id="10" name="Rectangle 9"/>
          <p:cNvSpPr/>
          <p:nvPr/>
        </p:nvSpPr>
        <p:spPr>
          <a:xfrm>
            <a:off x="4860032" y="1484784"/>
            <a:ext cx="3744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hr-HR" sz="2400" dirty="0" smtClean="0"/>
              <a:t>Napravite svoj predložak za izradu prezentacije i spremite ga kao predložak na vaš USB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Primjer</a:t>
            </a:r>
          </a:p>
          <a:p>
            <a:pPr marL="457200" indent="-457200"/>
            <a:r>
              <a:rPr lang="hr-HR" sz="2400" dirty="0" smtClean="0"/>
              <a:t>      </a:t>
            </a:r>
            <a:r>
              <a:rPr lang="hr-HR" sz="2400" dirty="0" err="1" smtClean="0"/>
              <a:t>Proljeće.pot</a:t>
            </a:r>
            <a:endParaRPr lang="hr-HR" sz="2400" dirty="0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581128"/>
            <a:ext cx="2160240" cy="1728192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79512" y="1268760"/>
            <a:ext cx="4248472" cy="5328592"/>
          </a:xfrm>
          <a:prstGeom prst="rect">
            <a:avLst/>
          </a:prstGeom>
          <a:solidFill>
            <a:schemeClr val="accent3">
              <a:lumMod val="20000"/>
              <a:lumOff val="80000"/>
              <a:alpha val="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3419872" y="3008278"/>
            <a:ext cx="792088" cy="348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8483240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Uključite / isključite zaslon prezentacije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dirty="0" smtClean="0"/>
              <a:t>Pokrenuli ste dijaprojekciju prezentacije, želite se odmoriti ili jednostavno želite prikazati slajd, a zatim ga sakriti. Ovo možete učiniti na jednostavan način.</a:t>
            </a:r>
          </a:p>
          <a:p>
            <a:pPr fontAlgn="base"/>
            <a:r>
              <a:rPr lang="hr-HR" dirty="0" smtClean="0"/>
              <a:t>Kako bi uključili crni zaslon unutar prezentacije jednostavno pritisnite slovo </a:t>
            </a:r>
            <a:r>
              <a:rPr lang="hr-HR" b="1" dirty="0" smtClean="0"/>
              <a:t>‘b’</a:t>
            </a:r>
            <a:r>
              <a:rPr lang="hr-HR" dirty="0" smtClean="0"/>
              <a:t>, pritisnite ponovno kako bi prikazali zadnji slajd.</a:t>
            </a:r>
          </a:p>
          <a:p>
            <a:pPr fontAlgn="base"/>
            <a:r>
              <a:rPr lang="hr-HR" dirty="0" smtClean="0"/>
              <a:t>Ako želite uključiti bijeli zaslon, jednostavno pritisnite slovo </a:t>
            </a:r>
            <a:r>
              <a:rPr lang="hr-HR" b="1" dirty="0" smtClean="0"/>
              <a:t>‘w’</a:t>
            </a:r>
            <a:r>
              <a:rPr lang="hr-HR" dirty="0" smtClean="0"/>
              <a:t>, pritisnite ponovno kako bi prikazali zadnji slajd.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Naučit ćemo...(ishodi  učenja)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8911" y="1628800"/>
            <a:ext cx="7543800" cy="4896544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Što je PowerPoint?</a:t>
            </a:r>
          </a:p>
          <a:p>
            <a:r>
              <a:rPr lang="hr-HR" dirty="0" smtClean="0"/>
              <a:t>Kako se pokreće PP?</a:t>
            </a:r>
          </a:p>
          <a:p>
            <a:r>
              <a:rPr lang="hr-HR" dirty="0" smtClean="0"/>
              <a:t>Koji su dijelovi prozora-radno okruženje PP?</a:t>
            </a:r>
          </a:p>
          <a:p>
            <a:r>
              <a:rPr lang="hr-HR" dirty="0" smtClean="0"/>
              <a:t>Što omogućava PP?</a:t>
            </a:r>
          </a:p>
          <a:p>
            <a:r>
              <a:rPr lang="hr-HR" dirty="0" smtClean="0"/>
              <a:t>Koje su prednosti izrade prezentacije?</a:t>
            </a:r>
          </a:p>
          <a:p>
            <a:r>
              <a:rPr lang="hr-HR" dirty="0" smtClean="0"/>
              <a:t>Što sadrži oblikovanje prezentacije?</a:t>
            </a:r>
          </a:p>
          <a:p>
            <a:r>
              <a:rPr lang="hr-HR" dirty="0" smtClean="0"/>
              <a:t>Online alternative PowerPointu </a:t>
            </a:r>
          </a:p>
          <a:p>
            <a:r>
              <a:rPr lang="hr-HR" dirty="0" smtClean="0"/>
              <a:t>Napraviti kratku vježbu na računalu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92352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Sakrij / prikaži strelicu miša</a:t>
            </a:r>
            <a:br>
              <a:rPr lang="hr-HR" b="1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hr-HR" dirty="0" smtClean="0"/>
              <a:t>Krenuli ste prikazivati svoju Powerpoint prezentaciju, ali nikako da se riješite dosadne strelice miša. Možda je želite sakriti?  Evo što trebate učiniti:</a:t>
            </a:r>
          </a:p>
          <a:p>
            <a:pPr fontAlgn="base"/>
            <a:r>
              <a:rPr lang="hr-HR" dirty="0" smtClean="0"/>
              <a:t>Sakrijte strelicu miša – pritisnite kombinaciju tipki </a:t>
            </a:r>
            <a:r>
              <a:rPr lang="hr-HR" b="1" dirty="0" smtClean="0"/>
              <a:t>[Ctrl + H]</a:t>
            </a:r>
            <a:endParaRPr lang="hr-HR" dirty="0" smtClean="0"/>
          </a:p>
          <a:p>
            <a:pPr fontAlgn="base"/>
            <a:r>
              <a:rPr lang="hr-HR" dirty="0" smtClean="0"/>
              <a:t>Prikažite strelicu miša – pritisnite kombinaciju tipki </a:t>
            </a:r>
            <a:r>
              <a:rPr lang="hr-HR" b="1" dirty="0" smtClean="0"/>
              <a:t>[Ctrl + A]</a:t>
            </a:r>
            <a:endParaRPr lang="hr-HR" dirty="0" smtClean="0"/>
          </a:p>
          <a:p>
            <a:pPr fontAlgn="base"/>
            <a:r>
              <a:rPr lang="hr-HR" dirty="0" smtClean="0"/>
              <a:t>Prikaži pero  – pritisnite kombinaciju tipki </a:t>
            </a:r>
            <a:r>
              <a:rPr lang="hr-HR" b="1" dirty="0" smtClean="0"/>
              <a:t>[Ctrl + P]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>Promjeni velika / mala slova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fontAlgn="base">
              <a:buNone/>
            </a:pPr>
            <a:r>
              <a:rPr lang="hr-HR" dirty="0" smtClean="0"/>
              <a:t> </a:t>
            </a:r>
          </a:p>
          <a:p>
            <a:pPr fontAlgn="base"/>
            <a:r>
              <a:rPr lang="hr-HR" sz="2800" dirty="0" smtClean="0"/>
              <a:t>Kako bi promijenili velika u mala slova i obrnuto, prvo označite NAPISANI TEKST, a zatim pritisnite kombinaciju tipki </a:t>
            </a:r>
            <a:r>
              <a:rPr lang="hr-HR" sz="2800" b="1" dirty="0" smtClean="0"/>
              <a:t>[Shift+F3]</a:t>
            </a:r>
            <a:r>
              <a:rPr lang="hr-HR" sz="2800" dirty="0" smtClean="0"/>
              <a:t>:</a:t>
            </a:r>
            <a:endParaRPr lang="hr-HR" dirty="0" smtClean="0"/>
          </a:p>
          <a:p>
            <a:pPr fontAlgn="base"/>
            <a:r>
              <a:rPr lang="hr-HR" dirty="0" smtClean="0"/>
              <a:t>2 puta-SVA VELIKA SLOVA</a:t>
            </a:r>
          </a:p>
          <a:p>
            <a:pPr fontAlgn="base"/>
            <a:r>
              <a:rPr lang="hr-HR" dirty="0" smtClean="0"/>
              <a:t>1 put-Početna Slova Riječi Velika</a:t>
            </a:r>
          </a:p>
          <a:p>
            <a:pPr fontAlgn="base"/>
            <a:endParaRPr lang="hr-HR" b="1" dirty="0" smtClean="0"/>
          </a:p>
          <a:p>
            <a:pPr fontAlgn="base"/>
            <a:endParaRPr lang="hr-HR" dirty="0" smtClean="0"/>
          </a:p>
          <a:p>
            <a:pPr fontAlgn="base"/>
            <a:endParaRPr lang="hr-HR" dirty="0" smtClean="0"/>
          </a:p>
          <a:p>
            <a:pPr fontAlgn="base"/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60672" cy="751395"/>
          </a:xfrm>
        </p:spPr>
        <p:txBody>
          <a:bodyPr>
            <a:noAutofit/>
          </a:bodyPr>
          <a:lstStyle/>
          <a:p>
            <a:r>
              <a:rPr lang="hr-HR" sz="2800" dirty="0"/>
              <a:t>Za </a:t>
            </a:r>
            <a:r>
              <a:rPr lang="hr-HR" sz="2800" dirty="0" smtClean="0"/>
              <a:t> što </a:t>
            </a:r>
            <a:r>
              <a:rPr lang="hr-HR" sz="2800" dirty="0"/>
              <a:t>koristimo </a:t>
            </a:r>
            <a:r>
              <a:rPr lang="hr-HR" sz="2800" dirty="0" smtClean="0"/>
              <a:t> tipku  </a:t>
            </a:r>
            <a:r>
              <a:rPr lang="hr-HR" sz="2800" b="1" dirty="0" smtClean="0"/>
              <a:t>P</a:t>
            </a:r>
            <a:r>
              <a:rPr lang="hr-HR" sz="2800" dirty="0" smtClean="0"/>
              <a:t>  </a:t>
            </a:r>
            <a:r>
              <a:rPr lang="hr-HR" sz="2800" dirty="0" err="1" smtClean="0"/>
              <a:t>i</a:t>
            </a:r>
            <a:r>
              <a:rPr lang="hr-HR" sz="2800" dirty="0" smtClean="0"/>
              <a:t>  </a:t>
            </a:r>
            <a:r>
              <a:rPr lang="hr-HR" sz="2800" b="1" dirty="0" smtClean="0"/>
              <a:t>N</a:t>
            </a:r>
            <a:r>
              <a:rPr lang="hr-HR" sz="2800" dirty="0" smtClean="0"/>
              <a:t> </a:t>
            </a:r>
            <a:r>
              <a:rPr lang="hr-HR" sz="2800" dirty="0"/>
              <a:t>prilikom </a:t>
            </a:r>
            <a:r>
              <a:rPr lang="hr-HR" sz="2800" dirty="0" err="1"/>
              <a:t>dijaprojekcije</a:t>
            </a:r>
            <a:r>
              <a:rPr lang="hr-HR" sz="2800" dirty="0"/>
              <a:t>?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P</a:t>
            </a:r>
            <a:r>
              <a:rPr lang="pl-PL" dirty="0" smtClean="0"/>
              <a:t> za povratak i </a:t>
            </a:r>
            <a:r>
              <a:rPr lang="pl-PL" b="1" dirty="0" smtClean="0"/>
              <a:t>N</a:t>
            </a:r>
            <a:r>
              <a:rPr lang="pl-PL" dirty="0" smtClean="0"/>
              <a:t> za sljedeći slajd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2123728" y="404664"/>
            <a:ext cx="5183188" cy="360363"/>
          </a:xfrm>
        </p:spPr>
        <p:txBody>
          <a:bodyPr>
            <a:normAutofit fontScale="90000"/>
          </a:bodyPr>
          <a:lstStyle/>
          <a:p>
            <a:r>
              <a:rPr lang="hr-HR" altLang="sr-Latn-RS" sz="2000" dirty="0">
                <a:solidFill>
                  <a:srgbClr val="FF0000"/>
                </a:solidFill>
              </a:rPr>
              <a:t>PROVJERITE </a:t>
            </a:r>
            <a:r>
              <a:rPr lang="hr-HR" altLang="sr-Latn-RS" sz="2000" dirty="0" smtClean="0">
                <a:solidFill>
                  <a:srgbClr val="FF0000"/>
                </a:solidFill>
              </a:rPr>
              <a:t> ŠTO  STE  NAUČILI</a:t>
            </a:r>
            <a:endParaRPr lang="hr-HR" altLang="sr-Latn-RS" sz="2000" dirty="0">
              <a:solidFill>
                <a:srgbClr val="FF0000"/>
              </a:solidFill>
            </a:endParaRPr>
          </a:p>
        </p:txBody>
      </p:sp>
      <p:pic>
        <p:nvPicPr>
          <p:cNvPr id="12293" name="Picture 5" descr="od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63"/>
          <a:stretch>
            <a:fillRect/>
          </a:stretch>
        </p:blipFill>
        <p:spPr bwMode="auto">
          <a:xfrm>
            <a:off x="1258887" y="1340768"/>
            <a:ext cx="6632575" cy="496887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77795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65610" y="692696"/>
            <a:ext cx="5183188" cy="360363"/>
          </a:xfrm>
        </p:spPr>
        <p:txBody>
          <a:bodyPr>
            <a:normAutofit fontScale="90000"/>
          </a:bodyPr>
          <a:lstStyle/>
          <a:p>
            <a:r>
              <a:rPr lang="hr-HR" altLang="sr-Latn-RS" sz="2000" dirty="0">
                <a:solidFill>
                  <a:srgbClr val="FF0000"/>
                </a:solidFill>
              </a:rPr>
              <a:t>PROVJERITE </a:t>
            </a:r>
            <a:r>
              <a:rPr lang="hr-HR" altLang="sr-Latn-RS" sz="2000" dirty="0" smtClean="0">
                <a:solidFill>
                  <a:srgbClr val="FF0000"/>
                </a:solidFill>
              </a:rPr>
              <a:t> ŠTO  </a:t>
            </a:r>
            <a:r>
              <a:rPr lang="hr-HR" altLang="sr-Latn-RS" sz="2000" dirty="0">
                <a:solidFill>
                  <a:srgbClr val="FF0000"/>
                </a:solidFill>
              </a:rPr>
              <a:t>STE </a:t>
            </a:r>
            <a:r>
              <a:rPr lang="hr-HR" altLang="sr-Latn-RS" sz="2000" dirty="0" smtClean="0">
                <a:solidFill>
                  <a:srgbClr val="FF0000"/>
                </a:solidFill>
              </a:rPr>
              <a:t> NAUČILI</a:t>
            </a:r>
            <a:endParaRPr lang="hr-HR" altLang="sr-Latn-RS" sz="2000" dirty="0">
              <a:solidFill>
                <a:srgbClr val="FF0000"/>
              </a:solidFill>
            </a:endParaRPr>
          </a:p>
        </p:txBody>
      </p:sp>
      <p:pic>
        <p:nvPicPr>
          <p:cNvPr id="14339" name="Picture 3" descr="od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227"/>
          <a:stretch>
            <a:fillRect/>
          </a:stretch>
        </p:blipFill>
        <p:spPr bwMode="auto">
          <a:xfrm>
            <a:off x="1054433" y="1340768"/>
            <a:ext cx="7045959" cy="532517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43588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 je  PowerPoint?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98911" y="1844824"/>
            <a:ext cx="7543800" cy="446449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PowerPoint je grafički program za izradu prezentacija koji znatno olakšava prijenos poruke publici</a:t>
            </a:r>
          </a:p>
          <a:p>
            <a:r>
              <a:rPr lang="pl-PL" dirty="0"/>
              <a:t>s</a:t>
            </a:r>
            <a:r>
              <a:rPr lang="pl-PL" dirty="0" smtClean="0"/>
              <a:t>astoji se od slajdova-stranica prezentacije</a:t>
            </a:r>
          </a:p>
          <a:p>
            <a:r>
              <a:rPr lang="pl-PL" dirty="0" smtClean="0"/>
              <a:t>služi za izradu multimedijalnih prezentacija</a:t>
            </a:r>
          </a:p>
          <a:p>
            <a:r>
              <a:rPr lang="hr-HR" dirty="0" smtClean="0"/>
              <a:t>sastavni je dio programskog paketa Microsoft</a:t>
            </a:r>
            <a:r>
              <a:rPr lang="hr-HR" dirty="0" smtClean="0">
                <a:hlinkClick r:id="rId2" tooltip="Microsoft Office"/>
              </a:rPr>
              <a:t> </a:t>
            </a:r>
            <a:r>
              <a:rPr lang="hr-HR" dirty="0" smtClean="0"/>
              <a:t>Office (MS)</a:t>
            </a:r>
          </a:p>
          <a:p>
            <a:r>
              <a:rPr lang="hr-HR" dirty="0" smtClean="0"/>
              <a:t>posljednja verzija Microsoft PowerPointa je PowerPoint </a:t>
            </a:r>
            <a:r>
              <a:rPr lang="hr-HR" dirty="0" smtClean="0"/>
              <a:t>2016.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798927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 se  pokreće  PowerPoint?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PowerPoint se pokreće kao i sve  ostale Microsoft Windows aplikacije</a:t>
            </a:r>
          </a:p>
          <a:p>
            <a:r>
              <a:rPr lang="hr-HR" dirty="0" smtClean="0"/>
              <a:t>Najjednostavnije je pronaći ikonu prečaca (eng. Shortcut) na radnoj površini (eng. Desktop) i dvostrukim klikom miša pokrenuti program</a:t>
            </a:r>
          </a:p>
          <a:p>
            <a:pPr fontAlgn="base"/>
            <a:r>
              <a:rPr lang="hr-HR" dirty="0" smtClean="0"/>
              <a:t>Ukoliko nemate PowerPointa prečac na radnoj površini, možete ga odabrati putem izbornika:</a:t>
            </a:r>
          </a:p>
          <a:p>
            <a:pPr marL="114300" indent="0" fontAlgn="base">
              <a:buNone/>
            </a:pPr>
            <a:r>
              <a:rPr lang="hr-HR" dirty="0" smtClean="0"/>
              <a:t>Gumb Start -&gt; Svi programi -&gt; Microsoft Office -&gt; Microsoft Office PowerPoint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Pokretanje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10" y="1752600"/>
            <a:ext cx="7733529" cy="4628728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Kada pokrenete PowerPoint, program se otvara u pogledu koji nazivamo </a:t>
            </a:r>
            <a:r>
              <a:rPr lang="hr-HR" sz="2800" b="1" dirty="0" smtClean="0"/>
              <a:t>Normalni pogled</a:t>
            </a:r>
            <a:r>
              <a:rPr lang="hr-HR" sz="2800" dirty="0"/>
              <a:t> </a:t>
            </a:r>
            <a:r>
              <a:rPr lang="hr-HR" sz="2800" dirty="0" smtClean="0"/>
              <a:t>(</a:t>
            </a:r>
            <a:r>
              <a:rPr lang="hr-HR" sz="2800" dirty="0"/>
              <a:t>t</a:t>
            </a:r>
            <a:r>
              <a:rPr lang="hr-HR" sz="2800" dirty="0" smtClean="0"/>
              <a:t>u možete stvarati i raditi na slajdovima)</a:t>
            </a:r>
          </a:p>
          <a:p>
            <a:r>
              <a:rPr lang="hr-HR" sz="2800" dirty="0" smtClean="0"/>
              <a:t>Da bismo pokrenuli Powerpoint prezentaciju (preko cijelog zaslona), sve što trebamo učiniti je pritisnuti tipku </a:t>
            </a:r>
            <a:r>
              <a:rPr lang="hr-HR" sz="2800" b="1" dirty="0" smtClean="0"/>
              <a:t>[F5]</a:t>
            </a:r>
            <a:r>
              <a:rPr lang="hr-HR" sz="2800" dirty="0" smtClean="0"/>
              <a:t> na tipkovnici ili otići na </a:t>
            </a:r>
          </a:p>
          <a:p>
            <a:pPr marL="114300" indent="0">
              <a:buNone/>
            </a:pPr>
            <a:r>
              <a:rPr lang="hr-HR" i="1" dirty="0" smtClean="0"/>
              <a:t>Office vrpcu -&gt; </a:t>
            </a:r>
            <a:r>
              <a:rPr lang="hr-HR" dirty="0" smtClean="0"/>
              <a:t>kartica</a:t>
            </a:r>
            <a:r>
              <a:rPr lang="hr-HR" i="1" dirty="0" smtClean="0"/>
              <a:t> Dijaprojekcija -&gt;</a:t>
            </a:r>
            <a:r>
              <a:rPr lang="hr-HR" dirty="0" smtClean="0"/>
              <a:t> grupa</a:t>
            </a:r>
            <a:r>
              <a:rPr lang="hr-HR" i="1" dirty="0" smtClean="0"/>
              <a:t> Pokreni dijaprojekciju</a:t>
            </a:r>
            <a:r>
              <a:rPr lang="hr-HR" dirty="0" smtClean="0"/>
              <a:t> i kliknuti na gumb</a:t>
            </a:r>
            <a:r>
              <a:rPr lang="hr-HR" i="1" dirty="0" smtClean="0"/>
              <a:t> Od početka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Radno okruženje 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10" y="980728"/>
            <a:ext cx="7949554" cy="5877272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Naslovna traka </a:t>
            </a:r>
            <a:r>
              <a:rPr lang="hr-HR" dirty="0" smtClean="0"/>
              <a:t>– sadrži informaciju o imenu dokumenta (Prezentacija1) i programu (PowerPoint). 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Alatna traka- </a:t>
            </a:r>
            <a:r>
              <a:rPr lang="hr-HR" dirty="0" smtClean="0"/>
              <a:t>za brzi pristup sadrži skup naredbi koje najčešće koristimo. 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Vrpca-</a:t>
            </a:r>
            <a:r>
              <a:rPr lang="hr-HR" dirty="0" smtClean="0"/>
              <a:t> omogućuje pristup naredbama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K</a:t>
            </a:r>
            <a:r>
              <a:rPr lang="vi-VN" b="1" dirty="0" smtClean="0"/>
              <a:t>artice</a:t>
            </a:r>
            <a:r>
              <a:rPr lang="hr-HR" b="1" dirty="0" smtClean="0"/>
              <a:t>-</a:t>
            </a:r>
            <a:r>
              <a:rPr lang="vi-VN" b="1" dirty="0" smtClean="0"/>
              <a:t> </a:t>
            </a:r>
            <a:r>
              <a:rPr lang="vi-VN" dirty="0" smtClean="0"/>
              <a:t>skupine naredbi prilagođene određenim aktivnostima</a:t>
            </a: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Okno slajd- </a:t>
            </a:r>
            <a:r>
              <a:rPr lang="hr-HR" dirty="0" smtClean="0"/>
              <a:t>sadrži umanjene sličice slajdova prezentacije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Trenutačni slajd- </a:t>
            </a:r>
            <a:r>
              <a:rPr lang="hr-HR" dirty="0" smtClean="0"/>
              <a:t>zauzima najveći dio prozora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Okvir za bilješke</a:t>
            </a:r>
            <a:r>
              <a:rPr lang="pl-PL" dirty="0" smtClean="0"/>
              <a:t>-za upisivanje teksta kojim se opisuje pojedini slajd</a:t>
            </a:r>
            <a:r>
              <a:rPr lang="hr-H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hr-HR" b="1" dirty="0" smtClean="0"/>
              <a:t>Statusne trake - </a:t>
            </a:r>
            <a:r>
              <a:rPr lang="hr-HR" dirty="0" smtClean="0"/>
              <a:t>informacije o rednom broju trenutačnog slajda, odabranom dizajnu, statusu pravopisne provjere i jeziku za provjeru pravopisa.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148064" y="332656"/>
            <a:ext cx="2026517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hr-HR" b="1" dirty="0" smtClean="0"/>
              <a:t>Naslovna traka </a:t>
            </a:r>
            <a:endParaRPr lang="hr-HR" dirty="0"/>
          </a:p>
        </p:txBody>
      </p:sp>
      <p:sp>
        <p:nvSpPr>
          <p:cNvPr id="6" name="Rectangle 5"/>
          <p:cNvSpPr/>
          <p:nvPr/>
        </p:nvSpPr>
        <p:spPr>
          <a:xfrm>
            <a:off x="1763688" y="332656"/>
            <a:ext cx="177484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b="1" dirty="0" smtClean="0"/>
              <a:t>Alatna traka </a:t>
            </a:r>
            <a:endParaRPr lang="hr-HR" dirty="0"/>
          </a:p>
        </p:txBody>
      </p:sp>
      <p:sp>
        <p:nvSpPr>
          <p:cNvPr id="7" name="Rectangle 6"/>
          <p:cNvSpPr/>
          <p:nvPr/>
        </p:nvSpPr>
        <p:spPr>
          <a:xfrm>
            <a:off x="7884368" y="260648"/>
            <a:ext cx="869149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dirty="0" smtClean="0"/>
              <a:t>Vrpca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179512" y="2564904"/>
            <a:ext cx="163217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b="1" dirty="0" smtClean="0"/>
              <a:t>Okno slajda </a:t>
            </a:r>
            <a:endParaRPr lang="hr-HR" dirty="0"/>
          </a:p>
        </p:txBody>
      </p:sp>
      <p:sp>
        <p:nvSpPr>
          <p:cNvPr id="9" name="Rectangle 8"/>
          <p:cNvSpPr/>
          <p:nvPr/>
        </p:nvSpPr>
        <p:spPr>
          <a:xfrm>
            <a:off x="4499992" y="2852936"/>
            <a:ext cx="215636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b="1" dirty="0" smtClean="0"/>
              <a:t>Trenutačni slajd </a:t>
            </a:r>
            <a:endParaRPr lang="hr-HR" dirty="0"/>
          </a:p>
        </p:txBody>
      </p:sp>
      <p:sp>
        <p:nvSpPr>
          <p:cNvPr id="10" name="Rectangle 9"/>
          <p:cNvSpPr/>
          <p:nvPr/>
        </p:nvSpPr>
        <p:spPr>
          <a:xfrm>
            <a:off x="6372200" y="6093296"/>
            <a:ext cx="2063385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b="1" dirty="0" smtClean="0"/>
              <a:t>Okvir za bilješke</a:t>
            </a:r>
            <a:endParaRPr lang="hr-HR" dirty="0"/>
          </a:p>
        </p:txBody>
      </p:sp>
      <p:sp>
        <p:nvSpPr>
          <p:cNvPr id="11" name="Rectangle 10"/>
          <p:cNvSpPr/>
          <p:nvPr/>
        </p:nvSpPr>
        <p:spPr>
          <a:xfrm>
            <a:off x="2267744" y="6488668"/>
            <a:ext cx="1994457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b="1" dirty="0" smtClean="0"/>
              <a:t>Statusne trake </a:t>
            </a:r>
            <a:endParaRPr lang="hr-HR" dirty="0"/>
          </a:p>
        </p:txBody>
      </p:sp>
      <p:sp>
        <p:nvSpPr>
          <p:cNvPr id="12" name="Rectangle 11"/>
          <p:cNvSpPr/>
          <p:nvPr/>
        </p:nvSpPr>
        <p:spPr>
          <a:xfrm>
            <a:off x="251520" y="1052736"/>
            <a:ext cx="111120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hr-HR" b="1" dirty="0" smtClean="0"/>
              <a:t>K</a:t>
            </a:r>
            <a:r>
              <a:rPr lang="vi-VN" b="1" dirty="0" smtClean="0"/>
              <a:t>artice 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908" y="304800"/>
            <a:ext cx="7877547" cy="8919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Koje  su prednosti prezentacije?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10" y="1484784"/>
            <a:ext cx="8345089" cy="51125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hr-HR" sz="2800" dirty="0" smtClean="0"/>
          </a:p>
          <a:p>
            <a:pPr>
              <a:buFont typeface="Wingdings" pitchFamily="2" charset="2"/>
              <a:buChar char="§"/>
            </a:pPr>
            <a:endParaRPr lang="hr-HR" sz="2800" dirty="0"/>
          </a:p>
          <a:p>
            <a:pPr>
              <a:buFont typeface="Wingdings" pitchFamily="2" charset="2"/>
              <a:buChar char="§"/>
            </a:pPr>
            <a:r>
              <a:rPr lang="hr-HR" sz="2800" dirty="0" smtClean="0"/>
              <a:t>trajni zapis koji se može koristiti više </a:t>
            </a:r>
            <a:r>
              <a:rPr lang="hr-HR" sz="2800" dirty="0" smtClean="0"/>
              <a:t>puta</a:t>
            </a:r>
          </a:p>
          <a:p>
            <a:pPr>
              <a:buFont typeface="Wingdings" pitchFamily="2" charset="2"/>
              <a:buChar char="§"/>
            </a:pPr>
            <a:r>
              <a:rPr lang="hr-HR" sz="2800" dirty="0" smtClean="0"/>
              <a:t>dinamičnost</a:t>
            </a:r>
            <a:endParaRPr lang="hr-HR" sz="2800" dirty="0" smtClean="0"/>
          </a:p>
          <a:p>
            <a:pPr>
              <a:buFont typeface="Wingdings" pitchFamily="2" charset="2"/>
              <a:buChar char="§"/>
            </a:pPr>
            <a:r>
              <a:rPr lang="hr-HR" sz="2800" dirty="0" smtClean="0"/>
              <a:t> dobro je vide svi učenici</a:t>
            </a:r>
          </a:p>
          <a:p>
            <a:r>
              <a:rPr lang="hr-HR" sz="2800" dirty="0" smtClean="0"/>
              <a:t>ušteda vremena (nema pisanja po ploči, diktiranja) </a:t>
            </a:r>
          </a:p>
          <a:p>
            <a:endParaRPr lang="hr-HR" sz="2800" dirty="0" smtClean="0"/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Koje  su prednosti prezentacije?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910" y="1752600"/>
            <a:ext cx="7661521" cy="4556720"/>
          </a:xfrm>
        </p:spPr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/>
              <a:t>moguće je sadržaj 'slajdova' mijenjati na licu mjesta </a:t>
            </a:r>
          </a:p>
          <a:p>
            <a:r>
              <a:rPr lang="hr-HR" sz="2800" dirty="0" smtClean="0"/>
              <a:t>istovremena uporaba teksta, slike i zvuka </a:t>
            </a:r>
          </a:p>
          <a:p>
            <a:r>
              <a:rPr lang="pl-PL" sz="2800" dirty="0" smtClean="0"/>
              <a:t>prezentacije su učenicima zanimljive i zabavne</a:t>
            </a:r>
          </a:p>
          <a:p>
            <a:r>
              <a:rPr lang="hr-HR" sz="2800" dirty="0" smtClean="0"/>
              <a:t>unose raznolikost i predstavljaju odmak od tradicionalnoga načina predavanja. </a:t>
            </a:r>
          </a:p>
          <a:p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1356</TotalTime>
  <Words>808</Words>
  <Application>Microsoft Office PowerPoint</Application>
  <PresentationFormat>Prikaz na zaslonu (4:3)</PresentationFormat>
  <Paragraphs>149</Paragraphs>
  <Slides>24</Slides>
  <Notes>0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5" baseType="lpstr">
      <vt:lpstr>Apotekarska</vt:lpstr>
      <vt:lpstr>Program za izradu prezentacija </vt:lpstr>
      <vt:lpstr>Naučit ćemo...(ishodi  učenja)</vt:lpstr>
      <vt:lpstr>Što  je  PowerPoint?</vt:lpstr>
      <vt:lpstr>Kako  se  pokreće  PowerPoint?</vt:lpstr>
      <vt:lpstr>Pokretanje</vt:lpstr>
      <vt:lpstr>Radno okruženje  </vt:lpstr>
      <vt:lpstr>PowerPointova prezentacija</vt:lpstr>
      <vt:lpstr>Koje  su prednosti prezentacije?</vt:lpstr>
      <vt:lpstr>Koje  su prednosti prezentacije?</vt:lpstr>
      <vt:lpstr>Što  omogućava  PowerPoint? </vt:lpstr>
      <vt:lpstr>Što  znači  oblikovati prezentaciju? </vt:lpstr>
      <vt:lpstr>Datotečni formati </vt:lpstr>
      <vt:lpstr>Online  alternative  PowerPointu-Prezi</vt:lpstr>
      <vt:lpstr>Online  alternative  PowerPointu-OneDrive (nekad SkyDrive)</vt:lpstr>
      <vt:lpstr>Besplatni  Microsoft  PowerPoint predlošci </vt:lpstr>
      <vt:lpstr>Ključni  pojmovi:</vt:lpstr>
      <vt:lpstr>Pitanja za ponavljanje: </vt:lpstr>
      <vt:lpstr>Vježba: rad na računalu </vt:lpstr>
      <vt:lpstr>Uključite / isključite zaslon prezentacije </vt:lpstr>
      <vt:lpstr>Sakrij / prikaži strelicu miša </vt:lpstr>
      <vt:lpstr>Promjeni velika / mala slova </vt:lpstr>
      <vt:lpstr>Za  što koristimo  tipku  P  i  N prilikom dijaprojekcije? </vt:lpstr>
      <vt:lpstr>PROVJERITE  ŠTO  STE  NAUČILI</vt:lpstr>
      <vt:lpstr>PROVJERITE  ŠTO  STE  NAUČILI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za izradu prezentacija</dc:title>
  <dc:creator>User</dc:creator>
  <cp:lastModifiedBy>Ivanka-Informatila</cp:lastModifiedBy>
  <cp:revision>107</cp:revision>
  <dcterms:created xsi:type="dcterms:W3CDTF">2014-05-06T12:04:58Z</dcterms:created>
  <dcterms:modified xsi:type="dcterms:W3CDTF">2017-04-13T09:23:41Z</dcterms:modified>
</cp:coreProperties>
</file>