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7C8CD04-E791-410B-9B88-D59E265D9534}" type="datetimeFigureOut">
              <a:rPr lang="hr-HR" smtClean="0"/>
              <a:t>19.10.2016.</a:t>
            </a:fld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D5E2B0-3EC9-4324-904A-8CB3920532DF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hr-HR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CD04-E791-410B-9B88-D59E265D9534}" type="datetimeFigureOut">
              <a:rPr lang="hr-HR" smtClean="0"/>
              <a:t>19.10.2016.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E2B0-3EC9-4324-904A-8CB3920532D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CD04-E791-410B-9B88-D59E265D9534}" type="datetimeFigureOut">
              <a:rPr lang="hr-HR" smtClean="0"/>
              <a:t>19.10.2016.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DD5E2B0-3EC9-4324-904A-8CB3920532D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CD04-E791-410B-9B88-D59E265D9534}" type="datetimeFigureOut">
              <a:rPr lang="hr-HR" smtClean="0"/>
              <a:t>19.10.2016.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E2B0-3EC9-4324-904A-8CB3920532DF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7C8CD04-E791-410B-9B88-D59E265D9534}" type="datetimeFigureOut">
              <a:rPr lang="hr-HR" smtClean="0"/>
              <a:t>19.10.2016.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DD5E2B0-3EC9-4324-904A-8CB3920532DF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CD04-E791-410B-9B88-D59E265D9534}" type="datetimeFigureOut">
              <a:rPr lang="hr-HR" smtClean="0"/>
              <a:t>19.10.2016.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E2B0-3EC9-4324-904A-8CB3920532DF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CD04-E791-410B-9B88-D59E265D9534}" type="datetimeFigureOut">
              <a:rPr lang="hr-HR" smtClean="0"/>
              <a:t>19.10.2016.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E2B0-3EC9-4324-904A-8CB3920532DF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CD04-E791-410B-9B88-D59E265D9534}" type="datetimeFigureOut">
              <a:rPr lang="hr-HR" smtClean="0"/>
              <a:t>19.10.2016.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E2B0-3EC9-4324-904A-8CB3920532DF}" type="slidenum">
              <a:rPr lang="hr-HR" smtClean="0"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CD04-E791-410B-9B88-D59E265D9534}" type="datetimeFigureOut">
              <a:rPr lang="hr-HR" smtClean="0"/>
              <a:t>19.10.2016.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E2B0-3EC9-4324-904A-8CB3920532D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CD04-E791-410B-9B88-D59E265D9534}" type="datetimeFigureOut">
              <a:rPr lang="hr-HR" smtClean="0"/>
              <a:t>19.10.2016.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D5E2B0-3EC9-4324-904A-8CB3920532DF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CD04-E791-410B-9B88-D59E265D9534}" type="datetimeFigureOut">
              <a:rPr lang="hr-HR" smtClean="0"/>
              <a:t>19.10.2016.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E2B0-3EC9-4324-904A-8CB3920532DF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87C8CD04-E791-410B-9B88-D59E265D9534}" type="datetimeFigureOut">
              <a:rPr lang="hr-HR" smtClean="0"/>
              <a:t>19.10.2016.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4DD5E2B0-3EC9-4324-904A-8CB3920532D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020272" y="1916832"/>
            <a:ext cx="2123728" cy="2160240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Strujni krug s dva izmjenična prekidača s jednim trošilom</a:t>
            </a:r>
          </a:p>
          <a:p>
            <a:r>
              <a:rPr lang="hr-HR" dirty="0" smtClean="0"/>
              <a:t>(LED dioda) i odgovarajućim </a:t>
            </a:r>
            <a:r>
              <a:rPr lang="hr-HR" dirty="0" err="1" smtClean="0"/>
              <a:t>predotporom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Električne instalacije u kući (strujni krug)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353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Radni zadatak</a:t>
            </a:r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56" y="1719262"/>
            <a:ext cx="7834488" cy="480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7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645023"/>
            <a:ext cx="5192482" cy="299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83680"/>
            <a:ext cx="4931593" cy="321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595979" y="183680"/>
            <a:ext cx="8381260" cy="1054394"/>
          </a:xfrm>
        </p:spPr>
        <p:txBody>
          <a:bodyPr/>
          <a:lstStyle/>
          <a:p>
            <a:pPr algn="r"/>
            <a:r>
              <a:rPr lang="hr-HR" dirty="0" smtClean="0"/>
              <a:t>Izgled gotovog sklopa</a:t>
            </a:r>
            <a:endParaRPr lang="hr-H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6" r="7053" b="8096"/>
          <a:stretch/>
        </p:blipFill>
        <p:spPr bwMode="auto">
          <a:xfrm>
            <a:off x="4968475" y="1052945"/>
            <a:ext cx="3924005" cy="536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ipsa 3"/>
          <p:cNvSpPr/>
          <p:nvPr/>
        </p:nvSpPr>
        <p:spPr>
          <a:xfrm>
            <a:off x="4661732" y="3050672"/>
            <a:ext cx="1350427" cy="66635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609" y="4581128"/>
            <a:ext cx="12255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62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6632"/>
            <a:ext cx="4176464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ipsa 5"/>
          <p:cNvSpPr/>
          <p:nvPr/>
        </p:nvSpPr>
        <p:spPr>
          <a:xfrm>
            <a:off x="5724128" y="2996952"/>
            <a:ext cx="2592288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8" r="17917"/>
          <a:stretch/>
        </p:blipFill>
        <p:spPr bwMode="auto">
          <a:xfrm>
            <a:off x="279942" y="489992"/>
            <a:ext cx="5228162" cy="3159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00" b="40392"/>
          <a:stretch/>
        </p:blipFill>
        <p:spPr bwMode="auto">
          <a:xfrm>
            <a:off x="251520" y="3717032"/>
            <a:ext cx="5256584" cy="291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87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Načelo rada izmjeničnog prekidača</a:t>
            </a:r>
            <a:endParaRPr lang="hr-H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7834488" cy="440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ipsa 4"/>
          <p:cNvSpPr/>
          <p:nvPr/>
        </p:nvSpPr>
        <p:spPr>
          <a:xfrm>
            <a:off x="5292080" y="3717032"/>
            <a:ext cx="936104" cy="72008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345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prstClr val="white"/>
                </a:solidFill>
              </a:rPr>
              <a:t>Načelo rada izmjeničnog prekidača</a:t>
            </a:r>
            <a:endParaRPr lang="hr-H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7834488" cy="440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3933055"/>
            <a:ext cx="864096" cy="62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66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šetka">
  <a:themeElements>
    <a:clrScheme name="Rešetk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Rešetk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Rešet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56</TotalTime>
  <Words>37</Words>
  <Application>Microsoft Office PowerPoint</Application>
  <PresentationFormat>Prikaz na zaslonu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Rešetka</vt:lpstr>
      <vt:lpstr>Električne instalacije u kući (strujni krug)</vt:lpstr>
      <vt:lpstr>Radni zadatak</vt:lpstr>
      <vt:lpstr>Izgled gotovog sklopa</vt:lpstr>
      <vt:lpstr>PowerPointova prezentacija</vt:lpstr>
      <vt:lpstr>Načelo rada izmjeničnog prekidača</vt:lpstr>
      <vt:lpstr>Načelo rada izmjeničnog prekidača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Električne instalacije u kući (strujni krug)</dc:title>
  <dc:creator>Ivanka-Informatila</dc:creator>
  <cp:lastModifiedBy>Ivanka-Informatila</cp:lastModifiedBy>
  <cp:revision>7</cp:revision>
  <dcterms:created xsi:type="dcterms:W3CDTF">2016-10-19T20:13:31Z</dcterms:created>
  <dcterms:modified xsi:type="dcterms:W3CDTF">2016-10-19T21:10:04Z</dcterms:modified>
</cp:coreProperties>
</file>