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69DBA-0F90-4186-90D4-4E01AB29CAAF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CEC6F1-1914-4078-A6D4-54328C016576}">
      <dgm:prSet/>
      <dgm:spPr/>
      <dgm:t>
        <a:bodyPr/>
        <a:lstStyle/>
        <a:p>
          <a:r>
            <a:rPr lang="hr-HR"/>
            <a:t>Pumpica od 2 ml</a:t>
          </a:r>
          <a:endParaRPr lang="en-US"/>
        </a:p>
      </dgm:t>
    </dgm:pt>
    <dgm:pt modelId="{B4000CC8-39EB-4E89-AEE4-0D7C986BB906}" type="parTrans" cxnId="{4A72DBB0-8DE6-4246-AB9B-4CC19D7EE3FB}">
      <dgm:prSet/>
      <dgm:spPr/>
      <dgm:t>
        <a:bodyPr/>
        <a:lstStyle/>
        <a:p>
          <a:endParaRPr lang="en-US"/>
        </a:p>
      </dgm:t>
    </dgm:pt>
    <dgm:pt modelId="{0E294508-A3E6-4DB9-9155-C4984AA5A92F}" type="sibTrans" cxnId="{4A72DBB0-8DE6-4246-AB9B-4CC19D7EE3FB}">
      <dgm:prSet/>
      <dgm:spPr/>
      <dgm:t>
        <a:bodyPr/>
        <a:lstStyle/>
        <a:p>
          <a:endParaRPr lang="en-US"/>
        </a:p>
      </dgm:t>
    </dgm:pt>
    <dgm:pt modelId="{CC621B4D-43D6-4062-A34C-E37CC762BF1A}">
      <dgm:prSet/>
      <dgm:spPr/>
      <dgm:t>
        <a:bodyPr/>
        <a:lstStyle/>
        <a:p>
          <a:r>
            <a:rPr lang="hr-HR"/>
            <a:t>Prozirna cjevčica</a:t>
          </a:r>
          <a:endParaRPr lang="en-US"/>
        </a:p>
      </dgm:t>
    </dgm:pt>
    <dgm:pt modelId="{41AA65D3-6985-48C6-9878-5EAF071DE432}" type="parTrans" cxnId="{973CE74A-E2B7-4D16-B353-CCC283F4116C}">
      <dgm:prSet/>
      <dgm:spPr/>
      <dgm:t>
        <a:bodyPr/>
        <a:lstStyle/>
        <a:p>
          <a:endParaRPr lang="en-US"/>
        </a:p>
      </dgm:t>
    </dgm:pt>
    <dgm:pt modelId="{3DAF69EE-2C6D-4679-9FF8-F858A988D931}" type="sibTrans" cxnId="{973CE74A-E2B7-4D16-B353-CCC283F4116C}">
      <dgm:prSet/>
      <dgm:spPr/>
      <dgm:t>
        <a:bodyPr/>
        <a:lstStyle/>
        <a:p>
          <a:endParaRPr lang="en-US"/>
        </a:p>
      </dgm:t>
    </dgm:pt>
    <dgm:pt modelId="{43B7C8F1-4D47-47C0-B6FB-632D7562C0C9}">
      <dgm:prSet/>
      <dgm:spPr/>
      <dgm:t>
        <a:bodyPr/>
        <a:lstStyle/>
        <a:p>
          <a:r>
            <a:rPr lang="hr-HR"/>
            <a:t>Dvije čaše za vodu 2-3 dl</a:t>
          </a:r>
          <a:endParaRPr lang="en-US"/>
        </a:p>
      </dgm:t>
    </dgm:pt>
    <dgm:pt modelId="{16AABD5D-6579-45FB-8B44-881252C5DB43}" type="parTrans" cxnId="{0BEFEEF9-3DA4-4B41-97B5-4E6CD84539C3}">
      <dgm:prSet/>
      <dgm:spPr/>
      <dgm:t>
        <a:bodyPr/>
        <a:lstStyle/>
        <a:p>
          <a:endParaRPr lang="en-US"/>
        </a:p>
      </dgm:t>
    </dgm:pt>
    <dgm:pt modelId="{45164716-1B05-49D2-93C7-C1EA9DBEE549}" type="sibTrans" cxnId="{0BEFEEF9-3DA4-4B41-97B5-4E6CD84539C3}">
      <dgm:prSet/>
      <dgm:spPr/>
      <dgm:t>
        <a:bodyPr/>
        <a:lstStyle/>
        <a:p>
          <a:endParaRPr lang="en-US"/>
        </a:p>
      </dgm:t>
    </dgm:pt>
    <dgm:pt modelId="{AE1E0ED4-39B6-4E87-800B-8FA0A866ED1C}">
      <dgm:prSet/>
      <dgm:spPr/>
      <dgm:t>
        <a:bodyPr/>
        <a:lstStyle/>
        <a:p>
          <a:r>
            <a:rPr lang="hr-HR"/>
            <a:t>Lončić</a:t>
          </a:r>
          <a:endParaRPr lang="en-US"/>
        </a:p>
      </dgm:t>
    </dgm:pt>
    <dgm:pt modelId="{687E6F9B-33C4-482B-9515-5410F6FEA938}" type="parTrans" cxnId="{DEAD7F55-6C7B-4EE3-AFC0-4D928AEA8D91}">
      <dgm:prSet/>
      <dgm:spPr/>
      <dgm:t>
        <a:bodyPr/>
        <a:lstStyle/>
        <a:p>
          <a:endParaRPr lang="en-US"/>
        </a:p>
      </dgm:t>
    </dgm:pt>
    <dgm:pt modelId="{B4C0B2FA-3053-46C9-8BFC-29AABDE8C604}" type="sibTrans" cxnId="{DEAD7F55-6C7B-4EE3-AFC0-4D928AEA8D91}">
      <dgm:prSet/>
      <dgm:spPr/>
      <dgm:t>
        <a:bodyPr/>
        <a:lstStyle/>
        <a:p>
          <a:endParaRPr lang="en-US"/>
        </a:p>
      </dgm:t>
    </dgm:pt>
    <dgm:pt modelId="{910639E1-8B38-431A-9448-1EA462B57798}">
      <dgm:prSet/>
      <dgm:spPr/>
      <dgm:t>
        <a:bodyPr/>
        <a:lstStyle/>
        <a:p>
          <a:r>
            <a:rPr lang="hr-HR"/>
            <a:t>Hladna voda</a:t>
          </a:r>
          <a:endParaRPr lang="en-US"/>
        </a:p>
      </dgm:t>
    </dgm:pt>
    <dgm:pt modelId="{9435B804-828A-40C1-9EE0-4B691A3B5B93}" type="parTrans" cxnId="{4ACBFA90-A87E-4EE4-AAB2-E7473D341D65}">
      <dgm:prSet/>
      <dgm:spPr/>
      <dgm:t>
        <a:bodyPr/>
        <a:lstStyle/>
        <a:p>
          <a:endParaRPr lang="en-US"/>
        </a:p>
      </dgm:t>
    </dgm:pt>
    <dgm:pt modelId="{77E17706-3E52-45EF-9E41-449053D769BD}" type="sibTrans" cxnId="{4ACBFA90-A87E-4EE4-AAB2-E7473D341D65}">
      <dgm:prSet/>
      <dgm:spPr/>
      <dgm:t>
        <a:bodyPr/>
        <a:lstStyle/>
        <a:p>
          <a:endParaRPr lang="en-US"/>
        </a:p>
      </dgm:t>
    </dgm:pt>
    <dgm:pt modelId="{D7BD9A31-D980-4F90-BF97-227CF342E8F9}" type="pres">
      <dgm:prSet presAssocID="{15669DBA-0F90-4186-90D4-4E01AB29C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B0A9819-D1FD-4F17-90F8-310D61C474CE}" type="pres">
      <dgm:prSet presAssocID="{19CEC6F1-1914-4078-A6D4-54328C01657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7C25F8-A463-4A99-929D-624F19CA8D18}" type="pres">
      <dgm:prSet presAssocID="{0E294508-A3E6-4DB9-9155-C4984AA5A92F}" presName="spacer" presStyleCnt="0"/>
      <dgm:spPr/>
    </dgm:pt>
    <dgm:pt modelId="{8F33F45B-261B-4D7D-9A38-2C91FC7EC97E}" type="pres">
      <dgm:prSet presAssocID="{CC621B4D-43D6-4062-A34C-E37CC762BF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0A6421-18EA-49C3-A4BB-612D443C6626}" type="pres">
      <dgm:prSet presAssocID="{3DAF69EE-2C6D-4679-9FF8-F858A988D931}" presName="spacer" presStyleCnt="0"/>
      <dgm:spPr/>
    </dgm:pt>
    <dgm:pt modelId="{1D53A5FA-5832-4AE7-B4CB-F5C47F6F9505}" type="pres">
      <dgm:prSet presAssocID="{43B7C8F1-4D47-47C0-B6FB-632D7562C0C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A3C6742-F504-498A-AF8C-73B63D431B89}" type="pres">
      <dgm:prSet presAssocID="{45164716-1B05-49D2-93C7-C1EA9DBEE549}" presName="spacer" presStyleCnt="0"/>
      <dgm:spPr/>
    </dgm:pt>
    <dgm:pt modelId="{1FC37B6D-107B-42EF-9215-0F72092937C9}" type="pres">
      <dgm:prSet presAssocID="{AE1E0ED4-39B6-4E87-800B-8FA0A866ED1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CDA0E4-8648-46A7-989B-4112386EAAD1}" type="pres">
      <dgm:prSet presAssocID="{B4C0B2FA-3053-46C9-8BFC-29AABDE8C604}" presName="spacer" presStyleCnt="0"/>
      <dgm:spPr/>
    </dgm:pt>
    <dgm:pt modelId="{A112A704-3A8F-4A02-839D-6462B9533DFA}" type="pres">
      <dgm:prSet presAssocID="{910639E1-8B38-431A-9448-1EA462B5779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06ED1F0-6FD8-4A17-9DED-306A3C5F0842}" type="presOf" srcId="{19CEC6F1-1914-4078-A6D4-54328C016576}" destId="{8B0A9819-D1FD-4F17-90F8-310D61C474CE}" srcOrd="0" destOrd="0" presId="urn:microsoft.com/office/officeart/2005/8/layout/vList2"/>
    <dgm:cxn modelId="{A407163A-43EF-4F11-972F-082A1AC8CFD9}" type="presOf" srcId="{15669DBA-0F90-4186-90D4-4E01AB29CAAF}" destId="{D7BD9A31-D980-4F90-BF97-227CF342E8F9}" srcOrd="0" destOrd="0" presId="urn:microsoft.com/office/officeart/2005/8/layout/vList2"/>
    <dgm:cxn modelId="{973CE74A-E2B7-4D16-B353-CCC283F4116C}" srcId="{15669DBA-0F90-4186-90D4-4E01AB29CAAF}" destId="{CC621B4D-43D6-4062-A34C-E37CC762BF1A}" srcOrd="1" destOrd="0" parTransId="{41AA65D3-6985-48C6-9878-5EAF071DE432}" sibTransId="{3DAF69EE-2C6D-4679-9FF8-F858A988D931}"/>
    <dgm:cxn modelId="{10BEB437-C878-4CCA-BBE2-06859C53B303}" type="presOf" srcId="{AE1E0ED4-39B6-4E87-800B-8FA0A866ED1C}" destId="{1FC37B6D-107B-42EF-9215-0F72092937C9}" srcOrd="0" destOrd="0" presId="urn:microsoft.com/office/officeart/2005/8/layout/vList2"/>
    <dgm:cxn modelId="{A5E30063-C4E4-4840-AD23-CAF176E6CD95}" type="presOf" srcId="{43B7C8F1-4D47-47C0-B6FB-632D7562C0C9}" destId="{1D53A5FA-5832-4AE7-B4CB-F5C47F6F9505}" srcOrd="0" destOrd="0" presId="urn:microsoft.com/office/officeart/2005/8/layout/vList2"/>
    <dgm:cxn modelId="{4A72DBB0-8DE6-4246-AB9B-4CC19D7EE3FB}" srcId="{15669DBA-0F90-4186-90D4-4E01AB29CAAF}" destId="{19CEC6F1-1914-4078-A6D4-54328C016576}" srcOrd="0" destOrd="0" parTransId="{B4000CC8-39EB-4E89-AEE4-0D7C986BB906}" sibTransId="{0E294508-A3E6-4DB9-9155-C4984AA5A92F}"/>
    <dgm:cxn modelId="{4ACBFA90-A87E-4EE4-AAB2-E7473D341D65}" srcId="{15669DBA-0F90-4186-90D4-4E01AB29CAAF}" destId="{910639E1-8B38-431A-9448-1EA462B57798}" srcOrd="4" destOrd="0" parTransId="{9435B804-828A-40C1-9EE0-4B691A3B5B93}" sibTransId="{77E17706-3E52-45EF-9E41-449053D769BD}"/>
    <dgm:cxn modelId="{DEAD7F55-6C7B-4EE3-AFC0-4D928AEA8D91}" srcId="{15669DBA-0F90-4186-90D4-4E01AB29CAAF}" destId="{AE1E0ED4-39B6-4E87-800B-8FA0A866ED1C}" srcOrd="3" destOrd="0" parTransId="{687E6F9B-33C4-482B-9515-5410F6FEA938}" sibTransId="{B4C0B2FA-3053-46C9-8BFC-29AABDE8C604}"/>
    <dgm:cxn modelId="{2EDD1D09-2CC8-45D5-9F25-E7574934359A}" type="presOf" srcId="{CC621B4D-43D6-4062-A34C-E37CC762BF1A}" destId="{8F33F45B-261B-4D7D-9A38-2C91FC7EC97E}" srcOrd="0" destOrd="0" presId="urn:microsoft.com/office/officeart/2005/8/layout/vList2"/>
    <dgm:cxn modelId="{0BEFEEF9-3DA4-4B41-97B5-4E6CD84539C3}" srcId="{15669DBA-0F90-4186-90D4-4E01AB29CAAF}" destId="{43B7C8F1-4D47-47C0-B6FB-632D7562C0C9}" srcOrd="2" destOrd="0" parTransId="{16AABD5D-6579-45FB-8B44-881252C5DB43}" sibTransId="{45164716-1B05-49D2-93C7-C1EA9DBEE549}"/>
    <dgm:cxn modelId="{01D48748-AE6D-48A3-A6EB-32AE3A149624}" type="presOf" srcId="{910639E1-8B38-431A-9448-1EA462B57798}" destId="{A112A704-3A8F-4A02-839D-6462B9533DFA}" srcOrd="0" destOrd="0" presId="urn:microsoft.com/office/officeart/2005/8/layout/vList2"/>
    <dgm:cxn modelId="{54875143-3D05-4D5A-894D-9739216CC6F1}" type="presParOf" srcId="{D7BD9A31-D980-4F90-BF97-227CF342E8F9}" destId="{8B0A9819-D1FD-4F17-90F8-310D61C474CE}" srcOrd="0" destOrd="0" presId="urn:microsoft.com/office/officeart/2005/8/layout/vList2"/>
    <dgm:cxn modelId="{34739AF6-1F9A-4C16-9057-6B8E37331332}" type="presParOf" srcId="{D7BD9A31-D980-4F90-BF97-227CF342E8F9}" destId="{A87C25F8-A463-4A99-929D-624F19CA8D18}" srcOrd="1" destOrd="0" presId="urn:microsoft.com/office/officeart/2005/8/layout/vList2"/>
    <dgm:cxn modelId="{CC18BB1B-ED50-47AD-8536-D21A27CE3294}" type="presParOf" srcId="{D7BD9A31-D980-4F90-BF97-227CF342E8F9}" destId="{8F33F45B-261B-4D7D-9A38-2C91FC7EC97E}" srcOrd="2" destOrd="0" presId="urn:microsoft.com/office/officeart/2005/8/layout/vList2"/>
    <dgm:cxn modelId="{090A2872-2C66-42A8-BD28-F3120637DA29}" type="presParOf" srcId="{D7BD9A31-D980-4F90-BF97-227CF342E8F9}" destId="{6A0A6421-18EA-49C3-A4BB-612D443C6626}" srcOrd="3" destOrd="0" presId="urn:microsoft.com/office/officeart/2005/8/layout/vList2"/>
    <dgm:cxn modelId="{96122091-3247-45F1-9F58-C31F9B2A8561}" type="presParOf" srcId="{D7BD9A31-D980-4F90-BF97-227CF342E8F9}" destId="{1D53A5FA-5832-4AE7-B4CB-F5C47F6F9505}" srcOrd="4" destOrd="0" presId="urn:microsoft.com/office/officeart/2005/8/layout/vList2"/>
    <dgm:cxn modelId="{A30A789C-C0B7-4B91-A50B-7A881F2A3BD3}" type="presParOf" srcId="{D7BD9A31-D980-4F90-BF97-227CF342E8F9}" destId="{7A3C6742-F504-498A-AF8C-73B63D431B89}" srcOrd="5" destOrd="0" presId="urn:microsoft.com/office/officeart/2005/8/layout/vList2"/>
    <dgm:cxn modelId="{60EEC162-8A7E-4F93-B689-F69BFEBE9990}" type="presParOf" srcId="{D7BD9A31-D980-4F90-BF97-227CF342E8F9}" destId="{1FC37B6D-107B-42EF-9215-0F72092937C9}" srcOrd="6" destOrd="0" presId="urn:microsoft.com/office/officeart/2005/8/layout/vList2"/>
    <dgm:cxn modelId="{F822AC45-D05D-4F5E-A264-47AE76B952DD}" type="presParOf" srcId="{D7BD9A31-D980-4F90-BF97-227CF342E8F9}" destId="{00CDA0E4-8648-46A7-989B-4112386EAAD1}" srcOrd="7" destOrd="0" presId="urn:microsoft.com/office/officeart/2005/8/layout/vList2"/>
    <dgm:cxn modelId="{9969E645-70F4-4833-94A8-E845F134C633}" type="presParOf" srcId="{D7BD9A31-D980-4F90-BF97-227CF342E8F9}" destId="{A112A704-3A8F-4A02-839D-6462B9533D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94CCE-D927-4F8F-8216-38A0F92A79F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ADC12A-0BEF-4A2D-B5AA-FFC20ABBBFA3}">
      <dgm:prSet/>
      <dgm:spPr/>
      <dgm:t>
        <a:bodyPr/>
        <a:lstStyle/>
        <a:p>
          <a:r>
            <a:rPr lang="hr-HR"/>
            <a:t>Na pumpicu od 2 ml nataknule smo prozirnu cjevčicu </a:t>
          </a:r>
          <a:endParaRPr lang="en-US"/>
        </a:p>
      </dgm:t>
    </dgm:pt>
    <dgm:pt modelId="{5A9FB685-ED15-4E7B-95DE-90B651B709AD}" type="parTrans" cxnId="{9B81C0DA-E524-4164-98F0-8DB3FF98AFF4}">
      <dgm:prSet/>
      <dgm:spPr/>
      <dgm:t>
        <a:bodyPr/>
        <a:lstStyle/>
        <a:p>
          <a:endParaRPr lang="en-US"/>
        </a:p>
      </dgm:t>
    </dgm:pt>
    <dgm:pt modelId="{E4C447B4-7F9A-4C5A-8A46-5789BA750C50}" type="sibTrans" cxnId="{9B81C0DA-E524-4164-98F0-8DB3FF98AFF4}">
      <dgm:prSet/>
      <dgm:spPr/>
      <dgm:t>
        <a:bodyPr/>
        <a:lstStyle/>
        <a:p>
          <a:endParaRPr lang="en-US"/>
        </a:p>
      </dgm:t>
    </dgm:pt>
    <dgm:pt modelId="{DBD6ED58-BD56-4453-B72C-20C2881EC6E3}">
      <dgm:prSet/>
      <dgm:spPr/>
      <dgm:t>
        <a:bodyPr/>
        <a:lstStyle/>
        <a:p>
          <a:r>
            <a:rPr lang="hr-HR"/>
            <a:t>Povukle smo klip pumpice preko sredine da uvuče zrak</a:t>
          </a:r>
          <a:endParaRPr lang="en-US"/>
        </a:p>
      </dgm:t>
    </dgm:pt>
    <dgm:pt modelId="{B6C25A96-100D-44C3-8DD8-8CCAA4D08B2C}" type="parTrans" cxnId="{3A648DCF-B487-4E36-8425-A7613AD98B73}">
      <dgm:prSet/>
      <dgm:spPr/>
      <dgm:t>
        <a:bodyPr/>
        <a:lstStyle/>
        <a:p>
          <a:endParaRPr lang="en-US"/>
        </a:p>
      </dgm:t>
    </dgm:pt>
    <dgm:pt modelId="{668C215F-98C8-447D-B478-9DF285C36CE4}" type="sibTrans" cxnId="{3A648DCF-B487-4E36-8425-A7613AD98B73}">
      <dgm:prSet/>
      <dgm:spPr/>
      <dgm:t>
        <a:bodyPr/>
        <a:lstStyle/>
        <a:p>
          <a:endParaRPr lang="en-US"/>
        </a:p>
      </dgm:t>
    </dgm:pt>
    <dgm:pt modelId="{43DEA9A2-497E-41C7-9E5C-8407EDE8F528}">
      <dgm:prSet/>
      <dgm:spPr/>
      <dgm:t>
        <a:bodyPr/>
        <a:lstStyle/>
        <a:p>
          <a:r>
            <a:rPr lang="hr-HR"/>
            <a:t>Uronile smo vrh cjevčice u obojenu vodu i povukle da se 2.5 cm obojene vode nađe u cjevčici</a:t>
          </a:r>
          <a:endParaRPr lang="en-US"/>
        </a:p>
      </dgm:t>
    </dgm:pt>
    <dgm:pt modelId="{BCB5B003-F5A0-45F1-9E86-42A47AE10060}" type="parTrans" cxnId="{6A94D783-DEAF-4BEA-ACFB-2CAA0FA42026}">
      <dgm:prSet/>
      <dgm:spPr/>
      <dgm:t>
        <a:bodyPr/>
        <a:lstStyle/>
        <a:p>
          <a:endParaRPr lang="en-US"/>
        </a:p>
      </dgm:t>
    </dgm:pt>
    <dgm:pt modelId="{F1A49F38-5F8D-471C-A70C-D5FD7F0994EA}" type="sibTrans" cxnId="{6A94D783-DEAF-4BEA-ACFB-2CAA0FA42026}">
      <dgm:prSet/>
      <dgm:spPr/>
      <dgm:t>
        <a:bodyPr/>
        <a:lstStyle/>
        <a:p>
          <a:endParaRPr lang="en-US"/>
        </a:p>
      </dgm:t>
    </dgm:pt>
    <dgm:pt modelId="{619A594B-B2E7-47DC-9C00-6EF0143A6BD9}" type="pres">
      <dgm:prSet presAssocID="{F7C94CCE-D927-4F8F-8216-38A0F92A79F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E92C9C3-EB76-402D-AB17-2E7C0F588148}" type="pres">
      <dgm:prSet presAssocID="{F7C94CCE-D927-4F8F-8216-38A0F92A79F4}" presName="dummyMaxCanvas" presStyleCnt="0">
        <dgm:presLayoutVars/>
      </dgm:prSet>
      <dgm:spPr/>
    </dgm:pt>
    <dgm:pt modelId="{4DC9DA9F-7723-45C3-995F-BD877DD14AC7}" type="pres">
      <dgm:prSet presAssocID="{F7C94CCE-D927-4F8F-8216-38A0F92A79F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1A562B-AB00-4891-9935-88C27D8961CA}" type="pres">
      <dgm:prSet presAssocID="{F7C94CCE-D927-4F8F-8216-38A0F92A79F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69F07D-9C89-4DB9-AD02-ACD6A6CAC143}" type="pres">
      <dgm:prSet presAssocID="{F7C94CCE-D927-4F8F-8216-38A0F92A79F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9B1606-A5A7-4215-A0D4-A96E47E70434}" type="pres">
      <dgm:prSet presAssocID="{F7C94CCE-D927-4F8F-8216-38A0F92A79F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383CC1-2B99-4F3D-B55A-D384247C929A}" type="pres">
      <dgm:prSet presAssocID="{F7C94CCE-D927-4F8F-8216-38A0F92A79F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845C25-2BE4-4A60-B84C-892628F80DA7}" type="pres">
      <dgm:prSet presAssocID="{F7C94CCE-D927-4F8F-8216-38A0F92A79F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8B2139-8231-47D8-8014-E55A60E032C8}" type="pres">
      <dgm:prSet presAssocID="{F7C94CCE-D927-4F8F-8216-38A0F92A79F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001537-7A66-4DBD-AA47-6223B7182FD0}" type="pres">
      <dgm:prSet presAssocID="{F7C94CCE-D927-4F8F-8216-38A0F92A79F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F406E54-2C2C-4C0A-9A46-1E09ED2A89C4}" type="presOf" srcId="{43DEA9A2-497E-41C7-9E5C-8407EDE8F528}" destId="{00001537-7A66-4DBD-AA47-6223B7182FD0}" srcOrd="1" destOrd="0" presId="urn:microsoft.com/office/officeart/2005/8/layout/vProcess5"/>
    <dgm:cxn modelId="{A8618F53-6CE5-4EDE-87D4-D3A20EC14920}" type="presOf" srcId="{E4C447B4-7F9A-4C5A-8A46-5789BA750C50}" destId="{A49B1606-A5A7-4215-A0D4-A96E47E70434}" srcOrd="0" destOrd="0" presId="urn:microsoft.com/office/officeart/2005/8/layout/vProcess5"/>
    <dgm:cxn modelId="{DADC9EED-FE0F-4F15-B924-E4D4C8406FC7}" type="presOf" srcId="{70ADC12A-0BEF-4A2D-B5AA-FFC20ABBBFA3}" destId="{78845C25-2BE4-4A60-B84C-892628F80DA7}" srcOrd="1" destOrd="0" presId="urn:microsoft.com/office/officeart/2005/8/layout/vProcess5"/>
    <dgm:cxn modelId="{6A94D783-DEAF-4BEA-ACFB-2CAA0FA42026}" srcId="{F7C94CCE-D927-4F8F-8216-38A0F92A79F4}" destId="{43DEA9A2-497E-41C7-9E5C-8407EDE8F528}" srcOrd="2" destOrd="0" parTransId="{BCB5B003-F5A0-45F1-9E86-42A47AE10060}" sibTransId="{F1A49F38-5F8D-471C-A70C-D5FD7F0994EA}"/>
    <dgm:cxn modelId="{764EECFC-F5BF-48AC-BC3A-8150F8FA281B}" type="presOf" srcId="{DBD6ED58-BD56-4453-B72C-20C2881EC6E3}" destId="{2A8B2139-8231-47D8-8014-E55A60E032C8}" srcOrd="1" destOrd="0" presId="urn:microsoft.com/office/officeart/2005/8/layout/vProcess5"/>
    <dgm:cxn modelId="{9B81C0DA-E524-4164-98F0-8DB3FF98AFF4}" srcId="{F7C94CCE-D927-4F8F-8216-38A0F92A79F4}" destId="{70ADC12A-0BEF-4A2D-B5AA-FFC20ABBBFA3}" srcOrd="0" destOrd="0" parTransId="{5A9FB685-ED15-4E7B-95DE-90B651B709AD}" sibTransId="{E4C447B4-7F9A-4C5A-8A46-5789BA750C50}"/>
    <dgm:cxn modelId="{B358441F-55C3-4431-BC10-ED7AB51A002F}" type="presOf" srcId="{DBD6ED58-BD56-4453-B72C-20C2881EC6E3}" destId="{F91A562B-AB00-4891-9935-88C27D8961CA}" srcOrd="0" destOrd="0" presId="urn:microsoft.com/office/officeart/2005/8/layout/vProcess5"/>
    <dgm:cxn modelId="{897CF19C-9145-4138-9683-5187C6AB2A3D}" type="presOf" srcId="{F7C94CCE-D927-4F8F-8216-38A0F92A79F4}" destId="{619A594B-B2E7-47DC-9C00-6EF0143A6BD9}" srcOrd="0" destOrd="0" presId="urn:microsoft.com/office/officeart/2005/8/layout/vProcess5"/>
    <dgm:cxn modelId="{E5B74005-A69D-4620-9E81-C30200ED5479}" type="presOf" srcId="{668C215F-98C8-447D-B478-9DF285C36CE4}" destId="{09383CC1-2B99-4F3D-B55A-D384247C929A}" srcOrd="0" destOrd="0" presId="urn:microsoft.com/office/officeart/2005/8/layout/vProcess5"/>
    <dgm:cxn modelId="{3A648DCF-B487-4E36-8425-A7613AD98B73}" srcId="{F7C94CCE-D927-4F8F-8216-38A0F92A79F4}" destId="{DBD6ED58-BD56-4453-B72C-20C2881EC6E3}" srcOrd="1" destOrd="0" parTransId="{B6C25A96-100D-44C3-8DD8-8CCAA4D08B2C}" sibTransId="{668C215F-98C8-447D-B478-9DF285C36CE4}"/>
    <dgm:cxn modelId="{079201C3-57FB-47EA-9DF9-191167489E45}" type="presOf" srcId="{43DEA9A2-497E-41C7-9E5C-8407EDE8F528}" destId="{6269F07D-9C89-4DB9-AD02-ACD6A6CAC143}" srcOrd="0" destOrd="0" presId="urn:microsoft.com/office/officeart/2005/8/layout/vProcess5"/>
    <dgm:cxn modelId="{B8F55713-4DDA-427F-84D7-7654988DF046}" type="presOf" srcId="{70ADC12A-0BEF-4A2D-B5AA-FFC20ABBBFA3}" destId="{4DC9DA9F-7723-45C3-995F-BD877DD14AC7}" srcOrd="0" destOrd="0" presId="urn:microsoft.com/office/officeart/2005/8/layout/vProcess5"/>
    <dgm:cxn modelId="{A8BF2070-E90B-4E69-8BBC-D1028379AE25}" type="presParOf" srcId="{619A594B-B2E7-47DC-9C00-6EF0143A6BD9}" destId="{DE92C9C3-EB76-402D-AB17-2E7C0F588148}" srcOrd="0" destOrd="0" presId="urn:microsoft.com/office/officeart/2005/8/layout/vProcess5"/>
    <dgm:cxn modelId="{2C96AC3F-1B30-4AEB-9E8C-D228D0F0ACC7}" type="presParOf" srcId="{619A594B-B2E7-47DC-9C00-6EF0143A6BD9}" destId="{4DC9DA9F-7723-45C3-995F-BD877DD14AC7}" srcOrd="1" destOrd="0" presId="urn:microsoft.com/office/officeart/2005/8/layout/vProcess5"/>
    <dgm:cxn modelId="{4E12B056-E30A-48E0-BEE6-C4CBFF4EA560}" type="presParOf" srcId="{619A594B-B2E7-47DC-9C00-6EF0143A6BD9}" destId="{F91A562B-AB00-4891-9935-88C27D8961CA}" srcOrd="2" destOrd="0" presId="urn:microsoft.com/office/officeart/2005/8/layout/vProcess5"/>
    <dgm:cxn modelId="{70406872-5182-48F3-911C-58145C51414B}" type="presParOf" srcId="{619A594B-B2E7-47DC-9C00-6EF0143A6BD9}" destId="{6269F07D-9C89-4DB9-AD02-ACD6A6CAC143}" srcOrd="3" destOrd="0" presId="urn:microsoft.com/office/officeart/2005/8/layout/vProcess5"/>
    <dgm:cxn modelId="{1E7065C4-DADD-4840-B70F-253670BEDA2A}" type="presParOf" srcId="{619A594B-B2E7-47DC-9C00-6EF0143A6BD9}" destId="{A49B1606-A5A7-4215-A0D4-A96E47E70434}" srcOrd="4" destOrd="0" presId="urn:microsoft.com/office/officeart/2005/8/layout/vProcess5"/>
    <dgm:cxn modelId="{FA13F8D1-A8C9-44D0-95B5-D32D09B169AB}" type="presParOf" srcId="{619A594B-B2E7-47DC-9C00-6EF0143A6BD9}" destId="{09383CC1-2B99-4F3D-B55A-D384247C929A}" srcOrd="5" destOrd="0" presId="urn:microsoft.com/office/officeart/2005/8/layout/vProcess5"/>
    <dgm:cxn modelId="{ADD82F79-ED52-43E9-A950-78E0742C1A7D}" type="presParOf" srcId="{619A594B-B2E7-47DC-9C00-6EF0143A6BD9}" destId="{78845C25-2BE4-4A60-B84C-892628F80DA7}" srcOrd="6" destOrd="0" presId="urn:microsoft.com/office/officeart/2005/8/layout/vProcess5"/>
    <dgm:cxn modelId="{B4E2AA31-FC63-42B8-B647-3BF0A62F5E8B}" type="presParOf" srcId="{619A594B-B2E7-47DC-9C00-6EF0143A6BD9}" destId="{2A8B2139-8231-47D8-8014-E55A60E032C8}" srcOrd="7" destOrd="0" presId="urn:microsoft.com/office/officeart/2005/8/layout/vProcess5"/>
    <dgm:cxn modelId="{C4C8D9DC-498E-42F5-A2CE-EE87E816EA59}" type="presParOf" srcId="{619A594B-B2E7-47DC-9C00-6EF0143A6BD9}" destId="{00001537-7A66-4DBD-AA47-6223B7182FD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5FCB8F-26EE-4EEB-8DAE-C3F53FFB6B4C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D7ED92D-588E-424E-A253-CA08F11541DD}">
      <dgm:prSet/>
      <dgm:spPr/>
      <dgm:t>
        <a:bodyPr/>
        <a:lstStyle/>
        <a:p>
          <a:r>
            <a:rPr lang="hr-HR"/>
            <a:t>Zagrijale smo 2.5 dl vode u lončiću</a:t>
          </a:r>
          <a:endParaRPr lang="en-US"/>
        </a:p>
      </dgm:t>
    </dgm:pt>
    <dgm:pt modelId="{7C563CF0-7DEF-44AF-BC91-E2A1550CBB19}" type="parTrans" cxnId="{E01598CA-F210-43AC-88E6-EE9E7FEE18AF}">
      <dgm:prSet/>
      <dgm:spPr/>
      <dgm:t>
        <a:bodyPr/>
        <a:lstStyle/>
        <a:p>
          <a:endParaRPr lang="en-US"/>
        </a:p>
      </dgm:t>
    </dgm:pt>
    <dgm:pt modelId="{5E01FA4F-2819-4918-A2FF-5E2C323E9F10}" type="sibTrans" cxnId="{E01598CA-F210-43AC-88E6-EE9E7FEE18AF}">
      <dgm:prSet/>
      <dgm:spPr/>
      <dgm:t>
        <a:bodyPr/>
        <a:lstStyle/>
        <a:p>
          <a:endParaRPr lang="en-US"/>
        </a:p>
      </dgm:t>
    </dgm:pt>
    <dgm:pt modelId="{DD8DD14D-B971-421A-8917-F401514AE610}">
      <dgm:prSet/>
      <dgm:spPr/>
      <dgm:t>
        <a:bodyPr/>
        <a:lstStyle/>
        <a:p>
          <a:r>
            <a:rPr lang="hr-HR"/>
            <a:t>U jednu čašu smo ulile vrelu vodu, a u drugu hladnu vodu</a:t>
          </a:r>
          <a:endParaRPr lang="en-US"/>
        </a:p>
      </dgm:t>
    </dgm:pt>
    <dgm:pt modelId="{75F2247D-93B0-498C-96D8-FBBE37E4DF7E}" type="parTrans" cxnId="{F457FDEB-DE3A-46E8-B63A-AF765A8E3ECB}">
      <dgm:prSet/>
      <dgm:spPr/>
      <dgm:t>
        <a:bodyPr/>
        <a:lstStyle/>
        <a:p>
          <a:endParaRPr lang="en-US"/>
        </a:p>
      </dgm:t>
    </dgm:pt>
    <dgm:pt modelId="{6A3EBBB9-3CFC-4F3B-8242-B9680C223F1B}" type="sibTrans" cxnId="{F457FDEB-DE3A-46E8-B63A-AF765A8E3ECB}">
      <dgm:prSet/>
      <dgm:spPr/>
      <dgm:t>
        <a:bodyPr/>
        <a:lstStyle/>
        <a:p>
          <a:endParaRPr lang="en-US"/>
        </a:p>
      </dgm:t>
    </dgm:pt>
    <dgm:pt modelId="{36D68C9C-350C-4981-BF1B-5659BFB36BB9}">
      <dgm:prSet/>
      <dgm:spPr/>
      <dgm:t>
        <a:bodyPr/>
        <a:lstStyle/>
        <a:p>
          <a:r>
            <a:rPr lang="hr-HR"/>
            <a:t>Uronile smo pumpicu u toplu vodu i zatim u hladnu vodu</a:t>
          </a:r>
          <a:endParaRPr lang="en-US"/>
        </a:p>
      </dgm:t>
    </dgm:pt>
    <dgm:pt modelId="{2DF125D0-E5DD-43D0-AC1F-0F64A6765853}" type="parTrans" cxnId="{31B57E54-83D2-4D4B-9A46-36B9DD546BE7}">
      <dgm:prSet/>
      <dgm:spPr/>
      <dgm:t>
        <a:bodyPr/>
        <a:lstStyle/>
        <a:p>
          <a:endParaRPr lang="en-US"/>
        </a:p>
      </dgm:t>
    </dgm:pt>
    <dgm:pt modelId="{EE37DE2E-528C-44C0-AB7A-131CDBBB2F16}" type="sibTrans" cxnId="{31B57E54-83D2-4D4B-9A46-36B9DD546BE7}">
      <dgm:prSet/>
      <dgm:spPr/>
      <dgm:t>
        <a:bodyPr/>
        <a:lstStyle/>
        <a:p>
          <a:endParaRPr lang="en-US"/>
        </a:p>
      </dgm:t>
    </dgm:pt>
    <dgm:pt modelId="{D0D6702B-63AD-4248-9C4D-DF598944B17C}">
      <dgm:prSet/>
      <dgm:spPr/>
      <dgm:t>
        <a:bodyPr/>
        <a:lstStyle/>
        <a:p>
          <a:r>
            <a:rPr lang="hr-HR"/>
            <a:t>Vodile smo brigu o tome da nam tekućina ne izađe iz cjevčice</a:t>
          </a:r>
          <a:endParaRPr lang="en-US"/>
        </a:p>
      </dgm:t>
    </dgm:pt>
    <dgm:pt modelId="{E1CD7EB8-3790-4433-884F-F9796FD202D5}" type="parTrans" cxnId="{DCA581CC-9608-436A-B730-2EA533E93E42}">
      <dgm:prSet/>
      <dgm:spPr/>
      <dgm:t>
        <a:bodyPr/>
        <a:lstStyle/>
        <a:p>
          <a:endParaRPr lang="en-US"/>
        </a:p>
      </dgm:t>
    </dgm:pt>
    <dgm:pt modelId="{5BFEBD37-BE52-4154-903B-FBFC4C41592F}" type="sibTrans" cxnId="{DCA581CC-9608-436A-B730-2EA533E93E42}">
      <dgm:prSet/>
      <dgm:spPr/>
      <dgm:t>
        <a:bodyPr/>
        <a:lstStyle/>
        <a:p>
          <a:endParaRPr lang="en-US"/>
        </a:p>
      </dgm:t>
    </dgm:pt>
    <dgm:pt modelId="{597193DF-946A-40DE-BC99-C9CDF0DBA7D2}" type="pres">
      <dgm:prSet presAssocID="{F75FCB8F-26EE-4EEB-8DAE-C3F53FFB6B4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E09A065-5692-4BEC-A376-25A2D3572C32}" type="pres">
      <dgm:prSet presAssocID="{F75FCB8F-26EE-4EEB-8DAE-C3F53FFB6B4C}" presName="dummyMaxCanvas" presStyleCnt="0">
        <dgm:presLayoutVars/>
      </dgm:prSet>
      <dgm:spPr/>
    </dgm:pt>
    <dgm:pt modelId="{B6A81E6C-0529-46BC-86E4-F24990D40D1C}" type="pres">
      <dgm:prSet presAssocID="{F75FCB8F-26EE-4EEB-8DAE-C3F53FFB6B4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55F523-3BDC-4387-A7AA-A6626AD3C8C2}" type="pres">
      <dgm:prSet presAssocID="{F75FCB8F-26EE-4EEB-8DAE-C3F53FFB6B4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32B2CD-1C60-4B98-84D1-44641CFC52C4}" type="pres">
      <dgm:prSet presAssocID="{F75FCB8F-26EE-4EEB-8DAE-C3F53FFB6B4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81714D-6088-4320-B78C-E0B14A0ADD7A}" type="pres">
      <dgm:prSet presAssocID="{F75FCB8F-26EE-4EEB-8DAE-C3F53FFB6B4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B1AD2F-5213-48C4-BF90-983B796CADE3}" type="pres">
      <dgm:prSet presAssocID="{F75FCB8F-26EE-4EEB-8DAE-C3F53FFB6B4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96A78B-1C65-4E20-B094-47577F624CD0}" type="pres">
      <dgm:prSet presAssocID="{F75FCB8F-26EE-4EEB-8DAE-C3F53FFB6B4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DF901D-1901-42F5-990C-58C4ECAED59B}" type="pres">
      <dgm:prSet presAssocID="{F75FCB8F-26EE-4EEB-8DAE-C3F53FFB6B4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0AA000-9B9E-4629-B48F-7D3100BA0C90}" type="pres">
      <dgm:prSet presAssocID="{F75FCB8F-26EE-4EEB-8DAE-C3F53FFB6B4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F040BE-FB85-4676-85DC-7B92182D1110}" type="pres">
      <dgm:prSet presAssocID="{F75FCB8F-26EE-4EEB-8DAE-C3F53FFB6B4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7603E9-63A3-475A-968F-24F6F52F1EF3}" type="pres">
      <dgm:prSet presAssocID="{F75FCB8F-26EE-4EEB-8DAE-C3F53FFB6B4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E00A4C-001D-497D-8B34-BD71CA3094C8}" type="pres">
      <dgm:prSet presAssocID="{F75FCB8F-26EE-4EEB-8DAE-C3F53FFB6B4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F74CEE5-E5E5-46AE-AA4E-3F62D638C9EC}" type="presOf" srcId="{EE37DE2E-528C-44C0-AB7A-131CDBBB2F16}" destId="{44DF901D-1901-42F5-990C-58C4ECAED59B}" srcOrd="0" destOrd="0" presId="urn:microsoft.com/office/officeart/2005/8/layout/vProcess5"/>
    <dgm:cxn modelId="{FF92C485-659F-4D06-AD5F-E99B3F21588D}" type="presOf" srcId="{FD7ED92D-588E-424E-A253-CA08F11541DD}" destId="{B6A81E6C-0529-46BC-86E4-F24990D40D1C}" srcOrd="0" destOrd="0" presId="urn:microsoft.com/office/officeart/2005/8/layout/vProcess5"/>
    <dgm:cxn modelId="{8C76AD0A-8982-4799-96E2-5FC04AE6246E}" type="presOf" srcId="{DD8DD14D-B971-421A-8917-F401514AE610}" destId="{5155F523-3BDC-4387-A7AA-A6626AD3C8C2}" srcOrd="0" destOrd="0" presId="urn:microsoft.com/office/officeart/2005/8/layout/vProcess5"/>
    <dgm:cxn modelId="{05C24205-5316-468F-A039-875286712594}" type="presOf" srcId="{5E01FA4F-2819-4918-A2FF-5E2C323E9F10}" destId="{6DB1AD2F-5213-48C4-BF90-983B796CADE3}" srcOrd="0" destOrd="0" presId="urn:microsoft.com/office/officeart/2005/8/layout/vProcess5"/>
    <dgm:cxn modelId="{92B07DF8-EEC5-4389-A9B2-93713C0625D6}" type="presOf" srcId="{36D68C9C-350C-4981-BF1B-5659BFB36BB9}" destId="{AF7603E9-63A3-475A-968F-24F6F52F1EF3}" srcOrd="1" destOrd="0" presId="urn:microsoft.com/office/officeart/2005/8/layout/vProcess5"/>
    <dgm:cxn modelId="{DCA581CC-9608-436A-B730-2EA533E93E42}" srcId="{F75FCB8F-26EE-4EEB-8DAE-C3F53FFB6B4C}" destId="{D0D6702B-63AD-4248-9C4D-DF598944B17C}" srcOrd="3" destOrd="0" parTransId="{E1CD7EB8-3790-4433-884F-F9796FD202D5}" sibTransId="{5BFEBD37-BE52-4154-903B-FBFC4C41592F}"/>
    <dgm:cxn modelId="{6E2B5749-6127-4346-AE96-6A24B7D3ABE2}" type="presOf" srcId="{D0D6702B-63AD-4248-9C4D-DF598944B17C}" destId="{A3E00A4C-001D-497D-8B34-BD71CA3094C8}" srcOrd="1" destOrd="0" presId="urn:microsoft.com/office/officeart/2005/8/layout/vProcess5"/>
    <dgm:cxn modelId="{F457FDEB-DE3A-46E8-B63A-AF765A8E3ECB}" srcId="{F75FCB8F-26EE-4EEB-8DAE-C3F53FFB6B4C}" destId="{DD8DD14D-B971-421A-8917-F401514AE610}" srcOrd="1" destOrd="0" parTransId="{75F2247D-93B0-498C-96D8-FBBE37E4DF7E}" sibTransId="{6A3EBBB9-3CFC-4F3B-8242-B9680C223F1B}"/>
    <dgm:cxn modelId="{6709A7F3-A7A7-47BF-8199-BAB7FA2C3E44}" type="presOf" srcId="{36D68C9C-350C-4981-BF1B-5659BFB36BB9}" destId="{0132B2CD-1C60-4B98-84D1-44641CFC52C4}" srcOrd="0" destOrd="0" presId="urn:microsoft.com/office/officeart/2005/8/layout/vProcess5"/>
    <dgm:cxn modelId="{683B8E8A-10B2-48DE-BD56-E6579488870F}" type="presOf" srcId="{D0D6702B-63AD-4248-9C4D-DF598944B17C}" destId="{DA81714D-6088-4320-B78C-E0B14A0ADD7A}" srcOrd="0" destOrd="0" presId="urn:microsoft.com/office/officeart/2005/8/layout/vProcess5"/>
    <dgm:cxn modelId="{31B57E54-83D2-4D4B-9A46-36B9DD546BE7}" srcId="{F75FCB8F-26EE-4EEB-8DAE-C3F53FFB6B4C}" destId="{36D68C9C-350C-4981-BF1B-5659BFB36BB9}" srcOrd="2" destOrd="0" parTransId="{2DF125D0-E5DD-43D0-AC1F-0F64A6765853}" sibTransId="{EE37DE2E-528C-44C0-AB7A-131CDBBB2F16}"/>
    <dgm:cxn modelId="{19828773-8065-472E-8105-F472E6540E24}" type="presOf" srcId="{FD7ED92D-588E-424E-A253-CA08F11541DD}" destId="{F40AA000-9B9E-4629-B48F-7D3100BA0C90}" srcOrd="1" destOrd="0" presId="urn:microsoft.com/office/officeart/2005/8/layout/vProcess5"/>
    <dgm:cxn modelId="{A11432E2-40DD-405D-B588-552BED5A7265}" type="presOf" srcId="{DD8DD14D-B971-421A-8917-F401514AE610}" destId="{E7F040BE-FB85-4676-85DC-7B92182D1110}" srcOrd="1" destOrd="0" presId="urn:microsoft.com/office/officeart/2005/8/layout/vProcess5"/>
    <dgm:cxn modelId="{A97E5293-EF68-4BA5-92F4-E683059F456B}" type="presOf" srcId="{6A3EBBB9-3CFC-4F3B-8242-B9680C223F1B}" destId="{5E96A78B-1C65-4E20-B094-47577F624CD0}" srcOrd="0" destOrd="0" presId="urn:microsoft.com/office/officeart/2005/8/layout/vProcess5"/>
    <dgm:cxn modelId="{E01598CA-F210-43AC-88E6-EE9E7FEE18AF}" srcId="{F75FCB8F-26EE-4EEB-8DAE-C3F53FFB6B4C}" destId="{FD7ED92D-588E-424E-A253-CA08F11541DD}" srcOrd="0" destOrd="0" parTransId="{7C563CF0-7DEF-44AF-BC91-E2A1550CBB19}" sibTransId="{5E01FA4F-2819-4918-A2FF-5E2C323E9F10}"/>
    <dgm:cxn modelId="{EB71A377-587C-488F-995C-84DB68EAA1F2}" type="presOf" srcId="{F75FCB8F-26EE-4EEB-8DAE-C3F53FFB6B4C}" destId="{597193DF-946A-40DE-BC99-C9CDF0DBA7D2}" srcOrd="0" destOrd="0" presId="urn:microsoft.com/office/officeart/2005/8/layout/vProcess5"/>
    <dgm:cxn modelId="{E89E5F77-DDDE-4EC5-B2A3-0CFDDFC6068B}" type="presParOf" srcId="{597193DF-946A-40DE-BC99-C9CDF0DBA7D2}" destId="{3E09A065-5692-4BEC-A376-25A2D3572C32}" srcOrd="0" destOrd="0" presId="urn:microsoft.com/office/officeart/2005/8/layout/vProcess5"/>
    <dgm:cxn modelId="{BA042253-C981-4461-803C-5138898EFF2A}" type="presParOf" srcId="{597193DF-946A-40DE-BC99-C9CDF0DBA7D2}" destId="{B6A81E6C-0529-46BC-86E4-F24990D40D1C}" srcOrd="1" destOrd="0" presId="urn:microsoft.com/office/officeart/2005/8/layout/vProcess5"/>
    <dgm:cxn modelId="{1FC6F8C3-B032-4557-BE36-386F53EF7800}" type="presParOf" srcId="{597193DF-946A-40DE-BC99-C9CDF0DBA7D2}" destId="{5155F523-3BDC-4387-A7AA-A6626AD3C8C2}" srcOrd="2" destOrd="0" presId="urn:microsoft.com/office/officeart/2005/8/layout/vProcess5"/>
    <dgm:cxn modelId="{5DB42DD0-BC1A-45D0-9322-592236781D8B}" type="presParOf" srcId="{597193DF-946A-40DE-BC99-C9CDF0DBA7D2}" destId="{0132B2CD-1C60-4B98-84D1-44641CFC52C4}" srcOrd="3" destOrd="0" presId="urn:microsoft.com/office/officeart/2005/8/layout/vProcess5"/>
    <dgm:cxn modelId="{623616C4-A6C4-444B-A412-B67539FCCED2}" type="presParOf" srcId="{597193DF-946A-40DE-BC99-C9CDF0DBA7D2}" destId="{DA81714D-6088-4320-B78C-E0B14A0ADD7A}" srcOrd="4" destOrd="0" presId="urn:microsoft.com/office/officeart/2005/8/layout/vProcess5"/>
    <dgm:cxn modelId="{6DBDBDBA-7E8E-48B8-8C4A-11248FC37AAD}" type="presParOf" srcId="{597193DF-946A-40DE-BC99-C9CDF0DBA7D2}" destId="{6DB1AD2F-5213-48C4-BF90-983B796CADE3}" srcOrd="5" destOrd="0" presId="urn:microsoft.com/office/officeart/2005/8/layout/vProcess5"/>
    <dgm:cxn modelId="{B6D03032-B56C-463D-AE3F-527EDBCA350D}" type="presParOf" srcId="{597193DF-946A-40DE-BC99-C9CDF0DBA7D2}" destId="{5E96A78B-1C65-4E20-B094-47577F624CD0}" srcOrd="6" destOrd="0" presId="urn:microsoft.com/office/officeart/2005/8/layout/vProcess5"/>
    <dgm:cxn modelId="{FCC550A8-76DB-4EB8-B6FE-3D63C912AF90}" type="presParOf" srcId="{597193DF-946A-40DE-BC99-C9CDF0DBA7D2}" destId="{44DF901D-1901-42F5-990C-58C4ECAED59B}" srcOrd="7" destOrd="0" presId="urn:microsoft.com/office/officeart/2005/8/layout/vProcess5"/>
    <dgm:cxn modelId="{2A6E0457-EA87-455B-8C81-A6F1413ADA48}" type="presParOf" srcId="{597193DF-946A-40DE-BC99-C9CDF0DBA7D2}" destId="{F40AA000-9B9E-4629-B48F-7D3100BA0C90}" srcOrd="8" destOrd="0" presId="urn:microsoft.com/office/officeart/2005/8/layout/vProcess5"/>
    <dgm:cxn modelId="{C2548257-AA63-4305-8358-6E65B1651729}" type="presParOf" srcId="{597193DF-946A-40DE-BC99-C9CDF0DBA7D2}" destId="{E7F040BE-FB85-4676-85DC-7B92182D1110}" srcOrd="9" destOrd="0" presId="urn:microsoft.com/office/officeart/2005/8/layout/vProcess5"/>
    <dgm:cxn modelId="{C82F752F-DBEE-4D9F-9E3A-1B4DDA40D940}" type="presParOf" srcId="{597193DF-946A-40DE-BC99-C9CDF0DBA7D2}" destId="{AF7603E9-63A3-475A-968F-24F6F52F1EF3}" srcOrd="10" destOrd="0" presId="urn:microsoft.com/office/officeart/2005/8/layout/vProcess5"/>
    <dgm:cxn modelId="{27A92449-F5D0-4E23-91A5-CB1D16E3B750}" type="presParOf" srcId="{597193DF-946A-40DE-BC99-C9CDF0DBA7D2}" destId="{A3E00A4C-001D-497D-8B34-BD71CA3094C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A9819-D1FD-4F17-90F8-310D61C474CE}">
      <dsp:nvSpPr>
        <dsp:cNvPr id="0" name=""/>
        <dsp:cNvSpPr/>
      </dsp:nvSpPr>
      <dsp:spPr>
        <a:xfrm>
          <a:off x="0" y="52968"/>
          <a:ext cx="3360771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Pumpica od 2 ml</a:t>
          </a:r>
          <a:endParaRPr lang="en-US" sz="2500" kern="1200"/>
        </a:p>
      </dsp:txBody>
      <dsp:txXfrm>
        <a:off x="28557" y="81525"/>
        <a:ext cx="3303657" cy="527886"/>
      </dsp:txXfrm>
    </dsp:sp>
    <dsp:sp modelId="{8F33F45B-261B-4D7D-9A38-2C91FC7EC97E}">
      <dsp:nvSpPr>
        <dsp:cNvPr id="0" name=""/>
        <dsp:cNvSpPr/>
      </dsp:nvSpPr>
      <dsp:spPr>
        <a:xfrm>
          <a:off x="0" y="709968"/>
          <a:ext cx="3360771" cy="585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Prozirna cjevčica</a:t>
          </a:r>
          <a:endParaRPr lang="en-US" sz="2500" kern="1200"/>
        </a:p>
      </dsp:txBody>
      <dsp:txXfrm>
        <a:off x="28557" y="738525"/>
        <a:ext cx="3303657" cy="527886"/>
      </dsp:txXfrm>
    </dsp:sp>
    <dsp:sp modelId="{1D53A5FA-5832-4AE7-B4CB-F5C47F6F9505}">
      <dsp:nvSpPr>
        <dsp:cNvPr id="0" name=""/>
        <dsp:cNvSpPr/>
      </dsp:nvSpPr>
      <dsp:spPr>
        <a:xfrm>
          <a:off x="0" y="1366968"/>
          <a:ext cx="3360771" cy="585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Dvije čaše za vodu 2-3 dl</a:t>
          </a:r>
          <a:endParaRPr lang="en-US" sz="2500" kern="1200"/>
        </a:p>
      </dsp:txBody>
      <dsp:txXfrm>
        <a:off x="28557" y="1395525"/>
        <a:ext cx="3303657" cy="527886"/>
      </dsp:txXfrm>
    </dsp:sp>
    <dsp:sp modelId="{1FC37B6D-107B-42EF-9215-0F72092937C9}">
      <dsp:nvSpPr>
        <dsp:cNvPr id="0" name=""/>
        <dsp:cNvSpPr/>
      </dsp:nvSpPr>
      <dsp:spPr>
        <a:xfrm>
          <a:off x="0" y="2023968"/>
          <a:ext cx="3360771" cy="585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Lončić</a:t>
          </a:r>
          <a:endParaRPr lang="en-US" sz="2500" kern="1200"/>
        </a:p>
      </dsp:txBody>
      <dsp:txXfrm>
        <a:off x="28557" y="2052525"/>
        <a:ext cx="3303657" cy="527886"/>
      </dsp:txXfrm>
    </dsp:sp>
    <dsp:sp modelId="{A112A704-3A8F-4A02-839D-6462B9533DFA}">
      <dsp:nvSpPr>
        <dsp:cNvPr id="0" name=""/>
        <dsp:cNvSpPr/>
      </dsp:nvSpPr>
      <dsp:spPr>
        <a:xfrm>
          <a:off x="0" y="2680968"/>
          <a:ext cx="3360771" cy="585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Hladna voda</a:t>
          </a:r>
          <a:endParaRPr lang="en-US" sz="2500" kern="1200"/>
        </a:p>
      </dsp:txBody>
      <dsp:txXfrm>
        <a:off x="28557" y="2709525"/>
        <a:ext cx="3303657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9DA9F-7723-45C3-995F-BD877DD14AC7}">
      <dsp:nvSpPr>
        <dsp:cNvPr id="0" name=""/>
        <dsp:cNvSpPr/>
      </dsp:nvSpPr>
      <dsp:spPr>
        <a:xfrm>
          <a:off x="0" y="0"/>
          <a:ext cx="5318336" cy="9956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Na pumpicu od 2 ml nataknule smo prozirnu cjevčicu </a:t>
          </a:r>
          <a:endParaRPr lang="en-US" sz="2000" kern="1200"/>
        </a:p>
      </dsp:txBody>
      <dsp:txXfrm>
        <a:off x="29162" y="29162"/>
        <a:ext cx="4243919" cy="937356"/>
      </dsp:txXfrm>
    </dsp:sp>
    <dsp:sp modelId="{F91A562B-AB00-4891-9935-88C27D8961CA}">
      <dsp:nvSpPr>
        <dsp:cNvPr id="0" name=""/>
        <dsp:cNvSpPr/>
      </dsp:nvSpPr>
      <dsp:spPr>
        <a:xfrm>
          <a:off x="469264" y="1161627"/>
          <a:ext cx="5318336" cy="995680"/>
        </a:xfrm>
        <a:prstGeom prst="roundRect">
          <a:avLst>
            <a:gd name="adj" fmla="val 10000"/>
          </a:avLst>
        </a:prstGeom>
        <a:solidFill>
          <a:schemeClr val="accent2">
            <a:hueOff val="1125205"/>
            <a:satOff val="-1978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Povukle smo klip pumpice preko sredine da uvuče zrak</a:t>
          </a:r>
          <a:endParaRPr lang="en-US" sz="2000" kern="1200"/>
        </a:p>
      </dsp:txBody>
      <dsp:txXfrm>
        <a:off x="498426" y="1190789"/>
        <a:ext cx="4143554" cy="937356"/>
      </dsp:txXfrm>
    </dsp:sp>
    <dsp:sp modelId="{6269F07D-9C89-4DB9-AD02-ACD6A6CAC143}">
      <dsp:nvSpPr>
        <dsp:cNvPr id="0" name=""/>
        <dsp:cNvSpPr/>
      </dsp:nvSpPr>
      <dsp:spPr>
        <a:xfrm>
          <a:off x="938529" y="2323255"/>
          <a:ext cx="5318336" cy="995680"/>
        </a:xfrm>
        <a:prstGeom prst="roundRect">
          <a:avLst>
            <a:gd name="adj" fmla="val 10000"/>
          </a:avLst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/>
            <a:t>Uronile smo vrh cjevčice u obojenu vodu i povukle da se 2.5 cm obojene vode nađe u cjevčici</a:t>
          </a:r>
          <a:endParaRPr lang="en-US" sz="2000" kern="1200"/>
        </a:p>
      </dsp:txBody>
      <dsp:txXfrm>
        <a:off x="967691" y="2352417"/>
        <a:ext cx="4143554" cy="937356"/>
      </dsp:txXfrm>
    </dsp:sp>
    <dsp:sp modelId="{A49B1606-A5A7-4215-A0D4-A96E47E70434}">
      <dsp:nvSpPr>
        <dsp:cNvPr id="0" name=""/>
        <dsp:cNvSpPr/>
      </dsp:nvSpPr>
      <dsp:spPr>
        <a:xfrm>
          <a:off x="4671143" y="755057"/>
          <a:ext cx="647192" cy="647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4816761" y="755057"/>
        <a:ext cx="355956" cy="487012"/>
      </dsp:txXfrm>
    </dsp:sp>
    <dsp:sp modelId="{09383CC1-2B99-4F3D-B55A-D384247C929A}">
      <dsp:nvSpPr>
        <dsp:cNvPr id="0" name=""/>
        <dsp:cNvSpPr/>
      </dsp:nvSpPr>
      <dsp:spPr>
        <a:xfrm>
          <a:off x="5140408" y="1910047"/>
          <a:ext cx="647192" cy="647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14922"/>
            <a:satOff val="-18848"/>
            <a:lumOff val="-10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14922"/>
              <a:satOff val="-18848"/>
              <a:lumOff val="-1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286026" y="1910047"/>
        <a:ext cx="355956" cy="487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81E6C-0529-46BC-86E4-F24990D40D1C}">
      <dsp:nvSpPr>
        <dsp:cNvPr id="0" name=""/>
        <dsp:cNvSpPr/>
      </dsp:nvSpPr>
      <dsp:spPr>
        <a:xfrm>
          <a:off x="0" y="0"/>
          <a:ext cx="3653941" cy="730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Zagrijale smo 2.5 dl vode u lončiću</a:t>
          </a:r>
          <a:endParaRPr lang="en-US" sz="1600" kern="1200"/>
        </a:p>
      </dsp:txBody>
      <dsp:txXfrm>
        <a:off x="21386" y="21386"/>
        <a:ext cx="2804336" cy="687393"/>
      </dsp:txXfrm>
    </dsp:sp>
    <dsp:sp modelId="{5155F523-3BDC-4387-A7AA-A6626AD3C8C2}">
      <dsp:nvSpPr>
        <dsp:cNvPr id="0" name=""/>
        <dsp:cNvSpPr/>
      </dsp:nvSpPr>
      <dsp:spPr>
        <a:xfrm>
          <a:off x="306017" y="862923"/>
          <a:ext cx="3653941" cy="730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U jednu čašu smo ulile vrelu vodu, a u drugu hladnu vodu</a:t>
          </a:r>
          <a:endParaRPr lang="en-US" sz="1600" kern="1200"/>
        </a:p>
      </dsp:txBody>
      <dsp:txXfrm>
        <a:off x="327403" y="884309"/>
        <a:ext cx="2830544" cy="687393"/>
      </dsp:txXfrm>
    </dsp:sp>
    <dsp:sp modelId="{0132B2CD-1C60-4B98-84D1-44641CFC52C4}">
      <dsp:nvSpPr>
        <dsp:cNvPr id="0" name=""/>
        <dsp:cNvSpPr/>
      </dsp:nvSpPr>
      <dsp:spPr>
        <a:xfrm>
          <a:off x="607467" y="1725846"/>
          <a:ext cx="3653941" cy="730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Uronile smo pumpicu u toplu vodu i zatim u hladnu vodu</a:t>
          </a:r>
          <a:endParaRPr lang="en-US" sz="1600" kern="1200"/>
        </a:p>
      </dsp:txBody>
      <dsp:txXfrm>
        <a:off x="628853" y="1747232"/>
        <a:ext cx="2835111" cy="687393"/>
      </dsp:txXfrm>
    </dsp:sp>
    <dsp:sp modelId="{DA81714D-6088-4320-B78C-E0B14A0ADD7A}">
      <dsp:nvSpPr>
        <dsp:cNvPr id="0" name=""/>
        <dsp:cNvSpPr/>
      </dsp:nvSpPr>
      <dsp:spPr>
        <a:xfrm>
          <a:off x="913485" y="2588770"/>
          <a:ext cx="3653941" cy="730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Vodile smo brigu o tome da nam tekućina ne izađe iz cjevčice</a:t>
          </a:r>
          <a:endParaRPr lang="en-US" sz="1600" kern="1200"/>
        </a:p>
      </dsp:txBody>
      <dsp:txXfrm>
        <a:off x="934871" y="2610156"/>
        <a:ext cx="2830544" cy="687393"/>
      </dsp:txXfrm>
    </dsp:sp>
    <dsp:sp modelId="{6DB1AD2F-5213-48C4-BF90-983B796CADE3}">
      <dsp:nvSpPr>
        <dsp:cNvPr id="0" name=""/>
        <dsp:cNvSpPr/>
      </dsp:nvSpPr>
      <dsp:spPr>
        <a:xfrm>
          <a:off x="3179333" y="559240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286120" y="559240"/>
        <a:ext cx="261033" cy="357142"/>
      </dsp:txXfrm>
    </dsp:sp>
    <dsp:sp modelId="{5E96A78B-1C65-4E20-B094-47577F624CD0}">
      <dsp:nvSpPr>
        <dsp:cNvPr id="0" name=""/>
        <dsp:cNvSpPr/>
      </dsp:nvSpPr>
      <dsp:spPr>
        <a:xfrm>
          <a:off x="3485351" y="1422164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592138" y="1422164"/>
        <a:ext cx="261033" cy="357142"/>
      </dsp:txXfrm>
    </dsp:sp>
    <dsp:sp modelId="{44DF901D-1901-42F5-990C-58C4ECAED59B}">
      <dsp:nvSpPr>
        <dsp:cNvPr id="0" name=""/>
        <dsp:cNvSpPr/>
      </dsp:nvSpPr>
      <dsp:spPr>
        <a:xfrm>
          <a:off x="3786801" y="2285087"/>
          <a:ext cx="474607" cy="4746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893588" y="2285087"/>
        <a:ext cx="261033" cy="357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8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703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2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4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671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6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56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2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2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700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9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2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1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65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410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1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FE3BE2-BC4D-4546-B045-4D28FBAFBB68}" type="datetimeFigureOut">
              <a:rPr lang="hr-HR" smtClean="0"/>
              <a:t>28.5.2019.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0E819D-305B-4579-98BC-A6A86CB651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54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12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1.jpeg"/><Relationship Id="rId10" Type="http://schemas.openxmlformats.org/officeDocument/2006/relationships/diagramLayout" Target="../diagrams/layout3.xml"/><Relationship Id="rId4" Type="http://schemas.openxmlformats.org/officeDocument/2006/relationships/image" Target="../media/image4.png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4A8B8B-D451-4188-BEDD-A71F7AB87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Električni grijač vode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3050C7-72FE-4983-8E1F-7A0F00642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Model plinskog </a:t>
            </a:r>
            <a:r>
              <a:rPr lang="hr-HR" dirty="0" err="1"/>
              <a:t>termoregulatora</a:t>
            </a:r>
            <a:endParaRPr lang="hr-HR" dirty="0"/>
          </a:p>
        </p:txBody>
      </p:sp>
      <p:pic>
        <p:nvPicPr>
          <p:cNvPr id="5" name="Marshmello ft. Bastille - Happier (Official Lyric Video)">
            <a:hlinkClick r:id="" action="ppaction://media"/>
            <a:extLst>
              <a:ext uri="{FF2B5EF4-FFF2-40B4-BE49-F238E27FC236}">
                <a16:creationId xmlns:a16="http://schemas.microsoft.com/office/drawing/2014/main" id="{066E5D1A-0116-402D-9177-724B7AC2D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982" y="1927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0ED13F9-8DFE-4336-9D63-3BF093A5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hr-HR" dirty="0"/>
              <a:t>Zadatak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EB05A16-91CC-4970-8C6E-DA7685B9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r="7554" b="3"/>
          <a:stretch/>
        </p:blipFill>
        <p:spPr>
          <a:xfrm rot="5400000">
            <a:off x="1421693" y="1401197"/>
            <a:ext cx="3858780" cy="387680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A040A6-3613-4967-880D-126AAB37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hr-HR" dirty="0"/>
              <a:t>Prema uputama smo sastavile model </a:t>
            </a:r>
            <a:r>
              <a:rPr lang="hr-HR" dirty="0" err="1"/>
              <a:t>termoregulatora</a:t>
            </a:r>
            <a:r>
              <a:rPr lang="hr-HR" dirty="0"/>
              <a:t> i ispitale način rada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25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106E8F5-86CA-4143-AAB2-915FCEF0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700"/>
              <a:t>Potreban pribor i materijal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zid, na zatvorenom&#10;&#10;Opis je automatski generiran">
            <a:extLst>
              <a:ext uri="{FF2B5EF4-FFF2-40B4-BE49-F238E27FC236}">
                <a16:creationId xmlns:a16="http://schemas.microsoft.com/office/drawing/2014/main" id="{9A5E9D29-EFCB-4D46-9D94-5878869F4D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7" b="1456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20F5310-BD93-49EF-B200-57A0B62D2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542973"/>
              </p:ext>
            </p:extLst>
          </p:nvPr>
        </p:nvGraphicFramePr>
        <p:xfrm>
          <a:off x="7535824" y="2556932"/>
          <a:ext cx="3360771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8828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972B6-3E94-4D55-9161-EC7FD17F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/>
              <a:t>Priprema i početak rada</a:t>
            </a:r>
          </a:p>
        </p:txBody>
      </p:sp>
      <p:pic>
        <p:nvPicPr>
          <p:cNvPr id="6" name="Slika 5" descr="Slika na kojoj se prikazuje zid, na zatvorenom, objekt&#10;&#10;Opis je automatski generiran">
            <a:extLst>
              <a:ext uri="{FF2B5EF4-FFF2-40B4-BE49-F238E27FC236}">
                <a16:creationId xmlns:a16="http://schemas.microsoft.com/office/drawing/2014/main" id="{9BF97838-1158-41E1-9ADE-0C0584D07C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150" y="2701180"/>
            <a:ext cx="2139480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3E09F0AA-B78F-46B5-A9B5-FD1DB4BFC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329102"/>
              </p:ext>
            </p:extLst>
          </p:nvPr>
        </p:nvGraphicFramePr>
        <p:xfrm>
          <a:off x="1295402" y="2556932"/>
          <a:ext cx="625686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739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5242F46-44F8-4342-B9E8-EE7F12238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4A7E86C9-ED60-4C5D-A2A9-FE8F57BA2E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F7DC815-6309-4D76-BF6A-0DB0FC2FD8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9E8B85F-DE93-4024-8985-E88F7FF94D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7F1B91-DDBF-4F27-A7E8-CAC9157685E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85A9CFD-ABF6-4084-B39C-9645802D89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DE103F0-C961-4D09-A669-2118E4346EC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59F7942-9F03-4230-9100-20370369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hr-HR" sz="3700"/>
              <a:t>Rad i ispitivanje funkcionalnosti modela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14C6F3-F2F8-4C32-8024-3A5E0F776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3C6423B-7358-4BAF-B8FA-A12AE179C4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4708" y="1087821"/>
            <a:ext cx="2488529" cy="222788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na zatvorenom, stol, zid, šalica&#10;&#10;Opis je automatski generiran">
            <a:extLst>
              <a:ext uri="{FF2B5EF4-FFF2-40B4-BE49-F238E27FC236}">
                <a16:creationId xmlns:a16="http://schemas.microsoft.com/office/drawing/2014/main" id="{75688912-7D2D-4E50-87AE-48C214D7C2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956" y="1261241"/>
            <a:ext cx="1764842" cy="189259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9DF6A22-4D77-40A1-BA27-113286111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1087821"/>
            <a:ext cx="2240567" cy="2226099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na zatvorenom, objekt, stol, zid&#10;&#10;Opis je automatski generiran">
            <a:extLst>
              <a:ext uri="{FF2B5EF4-FFF2-40B4-BE49-F238E27FC236}">
                <a16:creationId xmlns:a16="http://schemas.microsoft.com/office/drawing/2014/main" id="{E224A7C1-3180-42C6-AFDB-811BC4AAB3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938" y="1261241"/>
            <a:ext cx="1419444" cy="189259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04480DF-4D15-473A-A21F-9EF92000D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4708" y="3486394"/>
            <a:ext cx="2488529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lika 17" descr="Slika na kojoj se prikazuje na zatvorenom, stol, zid, šalica&#10;&#10;Opis je automatski generiran">
            <a:extLst>
              <a:ext uri="{FF2B5EF4-FFF2-40B4-BE49-F238E27FC236}">
                <a16:creationId xmlns:a16="http://schemas.microsoft.com/office/drawing/2014/main" id="{5439B7A2-4B98-45FB-9D78-2F6C34D8AF7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12" y="3649717"/>
            <a:ext cx="1483929" cy="197857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86083DE-B166-48F9-AF57-D62FFD057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3486394"/>
            <a:ext cx="2240567" cy="2275588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 descr="Slika na kojoj se prikazuje na zatvorenom, sjedenje, stol, posuđe&#10;&#10;Opis je automatski generiran">
            <a:extLst>
              <a:ext uri="{FF2B5EF4-FFF2-40B4-BE49-F238E27FC236}">
                <a16:creationId xmlns:a16="http://schemas.microsoft.com/office/drawing/2014/main" id="{2CF40ADF-A389-4863-83A2-5ED007DF25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95" y="3649717"/>
            <a:ext cx="1483930" cy="1978574"/>
          </a:xfrm>
          <a:prstGeom prst="rect">
            <a:avLst/>
          </a:prstGeom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90CECA9-6F73-4479-8463-60758EBBC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82783"/>
              </p:ext>
            </p:extLst>
          </p:nvPr>
        </p:nvGraphicFramePr>
        <p:xfrm>
          <a:off x="1167385" y="2556932"/>
          <a:ext cx="4567427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026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7E58CD38-3E38-401E-9D96-88F1414981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2A51AAFF-AC02-4EDA-A7CE-75E827B3A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31BFA3-D484-4B69-A244-A7CCF2CD78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86D176-A3E2-4F77-A67D-D76EABE3B4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494AB-0725-46D7-938D-7D29FC7AF1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9B0195-399D-4257-A66D-82FC36F84C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742F478-CA4F-4F93-8F29-8A9439BA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hr-HR" sz="4000"/>
              <a:t>Opažanja</a:t>
            </a:r>
          </a:p>
        </p:txBody>
      </p:sp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46DB43F9-F2FE-45C3-9B8E-FC80A555B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62B7FC-707E-4DC4-8938-45B1E884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hr-HR" sz="1800"/>
              <a:t>Kada smo pumpicu uronile u hladnu vodu voda u cjevčici je ostala na istom mjestu, a kada smo pumpicu uronile u vrelu vodu voda u cjevčici se podigla</a:t>
            </a:r>
          </a:p>
        </p:txBody>
      </p:sp>
      <p:pic>
        <p:nvPicPr>
          <p:cNvPr id="7" name="Slika 6" descr="Slika na kojoj se prikazuje na zatvorenom, stol, zid, šalica&#10;&#10;Opis je automatski generiran">
            <a:extLst>
              <a:ext uri="{FF2B5EF4-FFF2-40B4-BE49-F238E27FC236}">
                <a16:creationId xmlns:a16="http://schemas.microsoft.com/office/drawing/2014/main" id="{88EFCF3A-F377-4985-B105-A6AAF72D237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25" y="821175"/>
            <a:ext cx="1870898" cy="2494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9461A9-E3A1-4758-9C2E-84B728649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161D35-7D5E-4475-B0B4-5C48B2C20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267" y="3453833"/>
            <a:ext cx="2582183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zatvorenom, objekt, stol, zid&#10;&#10;Opis je automatski generiran">
            <a:extLst>
              <a:ext uri="{FF2B5EF4-FFF2-40B4-BE49-F238E27FC236}">
                <a16:creationId xmlns:a16="http://schemas.microsoft.com/office/drawing/2014/main" id="{8410AE0E-B4EF-4A29-8271-81EADB8F2E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98" y="3453833"/>
            <a:ext cx="1859127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5C0003-06DB-4FEF-AA11-221CB384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ED346B-27DE-4318-8042-81B15349C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Voda u cjevčici se podiže i spušta ovisno o temperaturi vode</a:t>
            </a:r>
          </a:p>
        </p:txBody>
      </p:sp>
    </p:spTree>
    <p:extLst>
      <p:ext uri="{BB962C8B-B14F-4D97-AF65-F5344CB8AC3E}">
        <p14:creationId xmlns:p14="http://schemas.microsoft.com/office/powerpoint/2010/main" val="17639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4CDE58-9D78-4C09-BF2A-29897570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Prezentaciju napravile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F4D305-659C-490F-A44A-FEA4205F9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Lorena Papa</a:t>
            </a:r>
          </a:p>
          <a:p>
            <a:r>
              <a:rPr lang="hr-HR" dirty="0"/>
              <a:t>Lea </a:t>
            </a:r>
            <a:r>
              <a:rPr lang="hr-HR" dirty="0" err="1"/>
              <a:t>Kostanjski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74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98882C-03DE-45A0-8DFA-5DEECE60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572682"/>
            <a:ext cx="9601196" cy="1303867"/>
          </a:xfrm>
        </p:spPr>
        <p:txBody>
          <a:bodyPr/>
          <a:lstStyle/>
          <a:p>
            <a:r>
              <a:rPr lang="hr-HR" b="1" dirty="0"/>
              <a:t>KRAJ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2CCC4B-F34B-4461-BE8A-EB0C24ECE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039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173</Words>
  <Application>Microsoft Office PowerPoint</Application>
  <PresentationFormat>Široki zaslon</PresentationFormat>
  <Paragraphs>27</Paragraphs>
  <Slides>9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Organski</vt:lpstr>
      <vt:lpstr>Električni grijač vode </vt:lpstr>
      <vt:lpstr>Zadatak</vt:lpstr>
      <vt:lpstr>Potreban pribor i materijal</vt:lpstr>
      <vt:lpstr>Priprema i početak rada</vt:lpstr>
      <vt:lpstr>Rad i ispitivanje funkcionalnosti modela</vt:lpstr>
      <vt:lpstr>Opažanja</vt:lpstr>
      <vt:lpstr>Zaključak</vt:lpstr>
      <vt:lpstr>Prezentaciju napravile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Električni grijač vode</dc:title>
  <dc:creator>Lorena</dc:creator>
  <cp:lastModifiedBy>Profesor</cp:lastModifiedBy>
  <cp:revision>5</cp:revision>
  <dcterms:created xsi:type="dcterms:W3CDTF">2019-05-26T16:58:19Z</dcterms:created>
  <dcterms:modified xsi:type="dcterms:W3CDTF">2019-05-28T11:09:02Z</dcterms:modified>
</cp:coreProperties>
</file>