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58" r:id="rId10"/>
    <p:sldId id="25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8D1AD-2015-4636-9A32-3E321BDD297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A35F7BC-558A-4BE1-85D7-62FA77FE3195}">
      <dgm:prSet/>
      <dgm:spPr/>
      <dgm:t>
        <a:bodyPr/>
        <a:lstStyle/>
        <a:p>
          <a:r>
            <a:rPr lang="hr-HR"/>
            <a:t>Stalak za mobitel</a:t>
          </a:r>
          <a:endParaRPr lang="en-US"/>
        </a:p>
      </dgm:t>
    </dgm:pt>
    <dgm:pt modelId="{E0960532-EAAC-44DC-A0ED-A204A9965FA2}" type="parTrans" cxnId="{1B843FCE-3C61-40C3-946A-520806B587EF}">
      <dgm:prSet/>
      <dgm:spPr/>
      <dgm:t>
        <a:bodyPr/>
        <a:lstStyle/>
        <a:p>
          <a:endParaRPr lang="en-US"/>
        </a:p>
      </dgm:t>
    </dgm:pt>
    <dgm:pt modelId="{6DF27AF0-2628-428C-8C0D-9D86C5271017}" type="sibTrans" cxnId="{1B843FCE-3C61-40C3-946A-520806B587EF}">
      <dgm:prSet/>
      <dgm:spPr/>
      <dgm:t>
        <a:bodyPr/>
        <a:lstStyle/>
        <a:p>
          <a:endParaRPr lang="en-US"/>
        </a:p>
      </dgm:t>
    </dgm:pt>
    <dgm:pt modelId="{3933AA85-FB62-4AC5-A2E2-D92F190997BA}">
      <dgm:prSet/>
      <dgm:spPr/>
      <dgm:t>
        <a:bodyPr/>
        <a:lstStyle/>
        <a:p>
          <a:r>
            <a:rPr lang="hr-HR"/>
            <a:t>Stalak za naljepnice</a:t>
          </a:r>
          <a:endParaRPr lang="en-US"/>
        </a:p>
      </dgm:t>
    </dgm:pt>
    <dgm:pt modelId="{DCC9EF6D-79CC-42D1-879B-EDC0DC04B2A1}" type="parTrans" cxnId="{93F29719-4282-4430-9451-18DE856DE03F}">
      <dgm:prSet/>
      <dgm:spPr/>
      <dgm:t>
        <a:bodyPr/>
        <a:lstStyle/>
        <a:p>
          <a:endParaRPr lang="en-US"/>
        </a:p>
      </dgm:t>
    </dgm:pt>
    <dgm:pt modelId="{DC75B41B-3911-47DB-8D70-129D22F382C9}" type="sibTrans" cxnId="{93F29719-4282-4430-9451-18DE856DE03F}">
      <dgm:prSet/>
      <dgm:spPr/>
      <dgm:t>
        <a:bodyPr/>
        <a:lstStyle/>
        <a:p>
          <a:endParaRPr lang="en-US"/>
        </a:p>
      </dgm:t>
    </dgm:pt>
    <dgm:pt modelId="{46001F10-7E8C-4945-A3AC-CFE96E1C0635}">
      <dgm:prSet/>
      <dgm:spPr/>
      <dgm:t>
        <a:bodyPr/>
        <a:lstStyle/>
        <a:p>
          <a:r>
            <a:rPr lang="hr-HR"/>
            <a:t>Izvješće o radu : (napisati u bilježnicu)</a:t>
          </a:r>
          <a:endParaRPr lang="en-US"/>
        </a:p>
      </dgm:t>
    </dgm:pt>
    <dgm:pt modelId="{27526D6C-D032-4852-927A-1D543CB0E24C}" type="parTrans" cxnId="{2611273A-F859-484F-A580-ED2C6B86522C}">
      <dgm:prSet/>
      <dgm:spPr/>
      <dgm:t>
        <a:bodyPr/>
        <a:lstStyle/>
        <a:p>
          <a:endParaRPr lang="en-US"/>
        </a:p>
      </dgm:t>
    </dgm:pt>
    <dgm:pt modelId="{4E4A3B1E-8F83-4C75-BEB6-32FCB461F13A}" type="sibTrans" cxnId="{2611273A-F859-484F-A580-ED2C6B86522C}">
      <dgm:prSet/>
      <dgm:spPr/>
      <dgm:t>
        <a:bodyPr/>
        <a:lstStyle/>
        <a:p>
          <a:endParaRPr lang="en-US"/>
        </a:p>
      </dgm:t>
    </dgm:pt>
    <dgm:pt modelId="{D23E4AEB-6227-49D3-B45B-63A5B6DD324F}">
      <dgm:prSet/>
      <dgm:spPr/>
      <dgm:t>
        <a:bodyPr/>
        <a:lstStyle/>
        <a:p>
          <a:r>
            <a:rPr lang="hr-HR"/>
            <a:t>Naziv vježbe </a:t>
          </a:r>
          <a:endParaRPr lang="en-US"/>
        </a:p>
      </dgm:t>
    </dgm:pt>
    <dgm:pt modelId="{6663730D-9E95-42C6-8BEB-0D7666D5DDEF}" type="parTrans" cxnId="{0DFEC905-802E-403E-AD91-C062EA80BFFC}">
      <dgm:prSet/>
      <dgm:spPr/>
      <dgm:t>
        <a:bodyPr/>
        <a:lstStyle/>
        <a:p>
          <a:endParaRPr lang="en-US"/>
        </a:p>
      </dgm:t>
    </dgm:pt>
    <dgm:pt modelId="{6C2C4727-AE41-4733-8F8F-566EFAE60322}" type="sibTrans" cxnId="{0DFEC905-802E-403E-AD91-C062EA80BFFC}">
      <dgm:prSet/>
      <dgm:spPr/>
      <dgm:t>
        <a:bodyPr/>
        <a:lstStyle/>
        <a:p>
          <a:endParaRPr lang="en-US"/>
        </a:p>
      </dgm:t>
    </dgm:pt>
    <dgm:pt modelId="{D2D30FFA-E7A5-4534-9FB3-2215AABD7E06}">
      <dgm:prSet/>
      <dgm:spPr/>
      <dgm:t>
        <a:bodyPr/>
        <a:lstStyle/>
        <a:p>
          <a:r>
            <a:rPr lang="hr-HR"/>
            <a:t>Pribor i alat koji si koristio u vježbi</a:t>
          </a:r>
          <a:endParaRPr lang="en-US"/>
        </a:p>
      </dgm:t>
    </dgm:pt>
    <dgm:pt modelId="{0DF19839-6B04-4653-8A3C-C98C44D02B19}" type="parTrans" cxnId="{D6E35E13-17C3-46FB-8F49-AF2996A2A378}">
      <dgm:prSet/>
      <dgm:spPr/>
      <dgm:t>
        <a:bodyPr/>
        <a:lstStyle/>
        <a:p>
          <a:endParaRPr lang="en-US"/>
        </a:p>
      </dgm:t>
    </dgm:pt>
    <dgm:pt modelId="{CF44F23A-5826-4191-949E-A9F066BDE72C}" type="sibTrans" cxnId="{D6E35E13-17C3-46FB-8F49-AF2996A2A378}">
      <dgm:prSet/>
      <dgm:spPr/>
      <dgm:t>
        <a:bodyPr/>
        <a:lstStyle/>
        <a:p>
          <a:endParaRPr lang="en-US"/>
        </a:p>
      </dgm:t>
    </dgm:pt>
    <dgm:pt modelId="{11546577-78C4-4304-82AC-F9D6D33D4391}">
      <dgm:prSet/>
      <dgm:spPr/>
      <dgm:t>
        <a:bodyPr/>
        <a:lstStyle/>
        <a:p>
          <a:r>
            <a:rPr lang="hr-HR"/>
            <a:t>Sredstva za rad</a:t>
          </a:r>
          <a:endParaRPr lang="en-US"/>
        </a:p>
      </dgm:t>
    </dgm:pt>
    <dgm:pt modelId="{3040319F-22E0-46A0-A51B-40F989018149}" type="parTrans" cxnId="{D4B2DF4F-254B-4D61-95E0-4AFBB91C4832}">
      <dgm:prSet/>
      <dgm:spPr/>
      <dgm:t>
        <a:bodyPr/>
        <a:lstStyle/>
        <a:p>
          <a:endParaRPr lang="en-US"/>
        </a:p>
      </dgm:t>
    </dgm:pt>
    <dgm:pt modelId="{6C4F181F-B04F-4A2F-9CE4-F43A58F2CD4E}" type="sibTrans" cxnId="{D4B2DF4F-254B-4D61-95E0-4AFBB91C4832}">
      <dgm:prSet/>
      <dgm:spPr/>
      <dgm:t>
        <a:bodyPr/>
        <a:lstStyle/>
        <a:p>
          <a:endParaRPr lang="en-US"/>
        </a:p>
      </dgm:t>
    </dgm:pt>
    <dgm:pt modelId="{A3F8368F-6C70-458A-B257-3814E8C02C85}">
      <dgm:prSet/>
      <dgm:spPr/>
      <dgm:t>
        <a:bodyPr/>
        <a:lstStyle/>
        <a:p>
          <a:r>
            <a:rPr lang="hr-HR"/>
            <a:t>Tehnička tvorevina koju si izradio je....(model, maketa ili nešto drugo)</a:t>
          </a:r>
          <a:endParaRPr lang="en-US"/>
        </a:p>
      </dgm:t>
    </dgm:pt>
    <dgm:pt modelId="{6FA179E6-0E02-420A-9C31-E45522051056}" type="parTrans" cxnId="{D2AF51B7-9EC4-447F-A38A-696958F36475}">
      <dgm:prSet/>
      <dgm:spPr/>
      <dgm:t>
        <a:bodyPr/>
        <a:lstStyle/>
        <a:p>
          <a:endParaRPr lang="en-US"/>
        </a:p>
      </dgm:t>
    </dgm:pt>
    <dgm:pt modelId="{6A2324BE-4348-4293-92C7-68801B25ACBF}" type="sibTrans" cxnId="{D2AF51B7-9EC4-447F-A38A-696958F36475}">
      <dgm:prSet/>
      <dgm:spPr/>
      <dgm:t>
        <a:bodyPr/>
        <a:lstStyle/>
        <a:p>
          <a:endParaRPr lang="en-US"/>
        </a:p>
      </dgm:t>
    </dgm:pt>
    <dgm:pt modelId="{B3B5EC42-F51D-4314-8723-4908528DCFEC}">
      <dgm:prSet/>
      <dgm:spPr/>
      <dgm:t>
        <a:bodyPr/>
        <a:lstStyle/>
        <a:p>
          <a:r>
            <a:rPr lang="hr-HR"/>
            <a:t>Zaključak: Opisati način rada tehničke tvorevine-funkcionalnost i iznijeti svoje mišljenje o vježbi.</a:t>
          </a:r>
          <a:endParaRPr lang="en-US"/>
        </a:p>
      </dgm:t>
    </dgm:pt>
    <dgm:pt modelId="{44389BA5-FA11-4A2F-B748-73C6E3858C07}" type="parTrans" cxnId="{5B856CCD-0548-4044-9C80-B171C93E5E56}">
      <dgm:prSet/>
      <dgm:spPr/>
      <dgm:t>
        <a:bodyPr/>
        <a:lstStyle/>
        <a:p>
          <a:endParaRPr lang="en-US"/>
        </a:p>
      </dgm:t>
    </dgm:pt>
    <dgm:pt modelId="{51B93627-CC34-4F55-BB3D-A3DA3AAC09B3}" type="sibTrans" cxnId="{5B856CCD-0548-4044-9C80-B171C93E5E56}">
      <dgm:prSet/>
      <dgm:spPr/>
      <dgm:t>
        <a:bodyPr/>
        <a:lstStyle/>
        <a:p>
          <a:endParaRPr lang="en-US"/>
        </a:p>
      </dgm:t>
    </dgm:pt>
    <dgm:pt modelId="{CDB458D0-B3E5-4612-A50B-77D2D3B88951}" type="pres">
      <dgm:prSet presAssocID="{0DE8D1AD-2015-4636-9A32-3E321BDD2973}" presName="vert0" presStyleCnt="0">
        <dgm:presLayoutVars>
          <dgm:dir/>
          <dgm:animOne val="branch"/>
          <dgm:animLvl val="lvl"/>
        </dgm:presLayoutVars>
      </dgm:prSet>
      <dgm:spPr/>
    </dgm:pt>
    <dgm:pt modelId="{6F9C8510-5DF1-490B-9E32-E1621BE4275A}" type="pres">
      <dgm:prSet presAssocID="{EA35F7BC-558A-4BE1-85D7-62FA77FE3195}" presName="thickLine" presStyleLbl="alignNode1" presStyleIdx="0" presStyleCnt="8"/>
      <dgm:spPr/>
    </dgm:pt>
    <dgm:pt modelId="{242E8BCA-B049-47CA-AEBC-6E8F01596A11}" type="pres">
      <dgm:prSet presAssocID="{EA35F7BC-558A-4BE1-85D7-62FA77FE3195}" presName="horz1" presStyleCnt="0"/>
      <dgm:spPr/>
    </dgm:pt>
    <dgm:pt modelId="{CD51785D-C764-4225-A80C-913FDACC2628}" type="pres">
      <dgm:prSet presAssocID="{EA35F7BC-558A-4BE1-85D7-62FA77FE3195}" presName="tx1" presStyleLbl="revTx" presStyleIdx="0" presStyleCnt="8"/>
      <dgm:spPr/>
    </dgm:pt>
    <dgm:pt modelId="{E535B5A9-46A0-4274-9746-A0774199BF70}" type="pres">
      <dgm:prSet presAssocID="{EA35F7BC-558A-4BE1-85D7-62FA77FE3195}" presName="vert1" presStyleCnt="0"/>
      <dgm:spPr/>
    </dgm:pt>
    <dgm:pt modelId="{A892E149-0B53-4A67-A367-26F3093BE069}" type="pres">
      <dgm:prSet presAssocID="{3933AA85-FB62-4AC5-A2E2-D92F190997BA}" presName="thickLine" presStyleLbl="alignNode1" presStyleIdx="1" presStyleCnt="8"/>
      <dgm:spPr/>
    </dgm:pt>
    <dgm:pt modelId="{04C8962B-C220-4BDE-BF36-37E611B28D8E}" type="pres">
      <dgm:prSet presAssocID="{3933AA85-FB62-4AC5-A2E2-D92F190997BA}" presName="horz1" presStyleCnt="0"/>
      <dgm:spPr/>
    </dgm:pt>
    <dgm:pt modelId="{34083394-5A47-4A58-A9CA-F5E0CDE564CB}" type="pres">
      <dgm:prSet presAssocID="{3933AA85-FB62-4AC5-A2E2-D92F190997BA}" presName="tx1" presStyleLbl="revTx" presStyleIdx="1" presStyleCnt="8"/>
      <dgm:spPr/>
    </dgm:pt>
    <dgm:pt modelId="{9710BC73-548A-412A-B4A3-CB6D530D7EED}" type="pres">
      <dgm:prSet presAssocID="{3933AA85-FB62-4AC5-A2E2-D92F190997BA}" presName="vert1" presStyleCnt="0"/>
      <dgm:spPr/>
    </dgm:pt>
    <dgm:pt modelId="{F3268F09-2BF7-4442-BEDC-8128698634AD}" type="pres">
      <dgm:prSet presAssocID="{46001F10-7E8C-4945-A3AC-CFE96E1C0635}" presName="thickLine" presStyleLbl="alignNode1" presStyleIdx="2" presStyleCnt="8"/>
      <dgm:spPr/>
    </dgm:pt>
    <dgm:pt modelId="{BE2E3398-97FC-49B9-B4D9-97B862B98067}" type="pres">
      <dgm:prSet presAssocID="{46001F10-7E8C-4945-A3AC-CFE96E1C0635}" presName="horz1" presStyleCnt="0"/>
      <dgm:spPr/>
    </dgm:pt>
    <dgm:pt modelId="{9F1EFA62-67B8-4AD0-9CE7-E3931F2637A8}" type="pres">
      <dgm:prSet presAssocID="{46001F10-7E8C-4945-A3AC-CFE96E1C0635}" presName="tx1" presStyleLbl="revTx" presStyleIdx="2" presStyleCnt="8"/>
      <dgm:spPr/>
    </dgm:pt>
    <dgm:pt modelId="{BE35FD5B-7100-4906-8482-734E8E18DB58}" type="pres">
      <dgm:prSet presAssocID="{46001F10-7E8C-4945-A3AC-CFE96E1C0635}" presName="vert1" presStyleCnt="0"/>
      <dgm:spPr/>
    </dgm:pt>
    <dgm:pt modelId="{34896268-E550-408A-96DC-ED6DA6FB9449}" type="pres">
      <dgm:prSet presAssocID="{D23E4AEB-6227-49D3-B45B-63A5B6DD324F}" presName="thickLine" presStyleLbl="alignNode1" presStyleIdx="3" presStyleCnt="8"/>
      <dgm:spPr/>
    </dgm:pt>
    <dgm:pt modelId="{EF7AD0EB-BAAD-42D0-917E-46430FECF0E3}" type="pres">
      <dgm:prSet presAssocID="{D23E4AEB-6227-49D3-B45B-63A5B6DD324F}" presName="horz1" presStyleCnt="0"/>
      <dgm:spPr/>
    </dgm:pt>
    <dgm:pt modelId="{A4FB0F5A-3CAC-46DA-A6D8-56ECC2A04EE8}" type="pres">
      <dgm:prSet presAssocID="{D23E4AEB-6227-49D3-B45B-63A5B6DD324F}" presName="tx1" presStyleLbl="revTx" presStyleIdx="3" presStyleCnt="8"/>
      <dgm:spPr/>
    </dgm:pt>
    <dgm:pt modelId="{887E1534-64BD-4F23-A5C3-AF0AC5C27113}" type="pres">
      <dgm:prSet presAssocID="{D23E4AEB-6227-49D3-B45B-63A5B6DD324F}" presName="vert1" presStyleCnt="0"/>
      <dgm:spPr/>
    </dgm:pt>
    <dgm:pt modelId="{9004240A-2273-4D83-8EA3-52A6A8EB2F86}" type="pres">
      <dgm:prSet presAssocID="{D2D30FFA-E7A5-4534-9FB3-2215AABD7E06}" presName="thickLine" presStyleLbl="alignNode1" presStyleIdx="4" presStyleCnt="8"/>
      <dgm:spPr/>
    </dgm:pt>
    <dgm:pt modelId="{714C7587-67BE-4452-9171-D52A8210DD59}" type="pres">
      <dgm:prSet presAssocID="{D2D30FFA-E7A5-4534-9FB3-2215AABD7E06}" presName="horz1" presStyleCnt="0"/>
      <dgm:spPr/>
    </dgm:pt>
    <dgm:pt modelId="{D026B380-B153-4FDA-9019-82C305269ADC}" type="pres">
      <dgm:prSet presAssocID="{D2D30FFA-E7A5-4534-9FB3-2215AABD7E06}" presName="tx1" presStyleLbl="revTx" presStyleIdx="4" presStyleCnt="8"/>
      <dgm:spPr/>
    </dgm:pt>
    <dgm:pt modelId="{C5000980-33C1-4156-9E87-D5AA584396CD}" type="pres">
      <dgm:prSet presAssocID="{D2D30FFA-E7A5-4534-9FB3-2215AABD7E06}" presName="vert1" presStyleCnt="0"/>
      <dgm:spPr/>
    </dgm:pt>
    <dgm:pt modelId="{445F75E1-41F0-44ED-B54B-45B92E83EDF0}" type="pres">
      <dgm:prSet presAssocID="{11546577-78C4-4304-82AC-F9D6D33D4391}" presName="thickLine" presStyleLbl="alignNode1" presStyleIdx="5" presStyleCnt="8"/>
      <dgm:spPr/>
    </dgm:pt>
    <dgm:pt modelId="{DB0383D8-2610-457E-A8A7-FEA727191E34}" type="pres">
      <dgm:prSet presAssocID="{11546577-78C4-4304-82AC-F9D6D33D4391}" presName="horz1" presStyleCnt="0"/>
      <dgm:spPr/>
    </dgm:pt>
    <dgm:pt modelId="{D41FE980-E56D-4109-B49D-AE87D48DBD04}" type="pres">
      <dgm:prSet presAssocID="{11546577-78C4-4304-82AC-F9D6D33D4391}" presName="tx1" presStyleLbl="revTx" presStyleIdx="5" presStyleCnt="8"/>
      <dgm:spPr/>
    </dgm:pt>
    <dgm:pt modelId="{B396F814-99B6-4EDE-8667-91C1C2DD5A5F}" type="pres">
      <dgm:prSet presAssocID="{11546577-78C4-4304-82AC-F9D6D33D4391}" presName="vert1" presStyleCnt="0"/>
      <dgm:spPr/>
    </dgm:pt>
    <dgm:pt modelId="{6017E5FE-D86E-42B5-AE62-87B9194BCE1E}" type="pres">
      <dgm:prSet presAssocID="{A3F8368F-6C70-458A-B257-3814E8C02C85}" presName="thickLine" presStyleLbl="alignNode1" presStyleIdx="6" presStyleCnt="8"/>
      <dgm:spPr/>
    </dgm:pt>
    <dgm:pt modelId="{3A20DA04-B93A-40C6-88E4-ECADE8663D1F}" type="pres">
      <dgm:prSet presAssocID="{A3F8368F-6C70-458A-B257-3814E8C02C85}" presName="horz1" presStyleCnt="0"/>
      <dgm:spPr/>
    </dgm:pt>
    <dgm:pt modelId="{307AFD5D-2292-43AA-926D-EFB154D20D1B}" type="pres">
      <dgm:prSet presAssocID="{A3F8368F-6C70-458A-B257-3814E8C02C85}" presName="tx1" presStyleLbl="revTx" presStyleIdx="6" presStyleCnt="8"/>
      <dgm:spPr/>
    </dgm:pt>
    <dgm:pt modelId="{3CA547CB-7BFC-4E53-A436-550826D0CBB8}" type="pres">
      <dgm:prSet presAssocID="{A3F8368F-6C70-458A-B257-3814E8C02C85}" presName="vert1" presStyleCnt="0"/>
      <dgm:spPr/>
    </dgm:pt>
    <dgm:pt modelId="{191848A9-F04E-4632-AC1B-D07A1FAEA750}" type="pres">
      <dgm:prSet presAssocID="{B3B5EC42-F51D-4314-8723-4908528DCFEC}" presName="thickLine" presStyleLbl="alignNode1" presStyleIdx="7" presStyleCnt="8"/>
      <dgm:spPr/>
    </dgm:pt>
    <dgm:pt modelId="{9F7A4347-1A70-440C-BCDE-57040A503494}" type="pres">
      <dgm:prSet presAssocID="{B3B5EC42-F51D-4314-8723-4908528DCFEC}" presName="horz1" presStyleCnt="0"/>
      <dgm:spPr/>
    </dgm:pt>
    <dgm:pt modelId="{ADFE13AB-C7C3-4F7B-B8CF-3089831BAAE1}" type="pres">
      <dgm:prSet presAssocID="{B3B5EC42-F51D-4314-8723-4908528DCFEC}" presName="tx1" presStyleLbl="revTx" presStyleIdx="7" presStyleCnt="8"/>
      <dgm:spPr/>
    </dgm:pt>
    <dgm:pt modelId="{F996AC52-D9AE-437E-AC66-ADB721CCCBE9}" type="pres">
      <dgm:prSet presAssocID="{B3B5EC42-F51D-4314-8723-4908528DCFEC}" presName="vert1" presStyleCnt="0"/>
      <dgm:spPr/>
    </dgm:pt>
  </dgm:ptLst>
  <dgm:cxnLst>
    <dgm:cxn modelId="{0DFEC905-802E-403E-AD91-C062EA80BFFC}" srcId="{0DE8D1AD-2015-4636-9A32-3E321BDD2973}" destId="{D23E4AEB-6227-49D3-B45B-63A5B6DD324F}" srcOrd="3" destOrd="0" parTransId="{6663730D-9E95-42C6-8BEB-0D7666D5DDEF}" sibTransId="{6C2C4727-AE41-4733-8F8F-566EFAE60322}"/>
    <dgm:cxn modelId="{D6E35E13-17C3-46FB-8F49-AF2996A2A378}" srcId="{0DE8D1AD-2015-4636-9A32-3E321BDD2973}" destId="{D2D30FFA-E7A5-4534-9FB3-2215AABD7E06}" srcOrd="4" destOrd="0" parTransId="{0DF19839-6B04-4653-8A3C-C98C44D02B19}" sibTransId="{CF44F23A-5826-4191-949E-A9F066BDE72C}"/>
    <dgm:cxn modelId="{93F29719-4282-4430-9451-18DE856DE03F}" srcId="{0DE8D1AD-2015-4636-9A32-3E321BDD2973}" destId="{3933AA85-FB62-4AC5-A2E2-D92F190997BA}" srcOrd="1" destOrd="0" parTransId="{DCC9EF6D-79CC-42D1-879B-EDC0DC04B2A1}" sibTransId="{DC75B41B-3911-47DB-8D70-129D22F382C9}"/>
    <dgm:cxn modelId="{2611273A-F859-484F-A580-ED2C6B86522C}" srcId="{0DE8D1AD-2015-4636-9A32-3E321BDD2973}" destId="{46001F10-7E8C-4945-A3AC-CFE96E1C0635}" srcOrd="2" destOrd="0" parTransId="{27526D6C-D032-4852-927A-1D543CB0E24C}" sibTransId="{4E4A3B1E-8F83-4C75-BEB6-32FCB461F13A}"/>
    <dgm:cxn modelId="{4C153F6C-463A-4B2E-A16F-6B6038544CFB}" type="presOf" srcId="{46001F10-7E8C-4945-A3AC-CFE96E1C0635}" destId="{9F1EFA62-67B8-4AD0-9CE7-E3931F2637A8}" srcOrd="0" destOrd="0" presId="urn:microsoft.com/office/officeart/2008/layout/LinedList"/>
    <dgm:cxn modelId="{D4B2DF4F-254B-4D61-95E0-4AFBB91C4832}" srcId="{0DE8D1AD-2015-4636-9A32-3E321BDD2973}" destId="{11546577-78C4-4304-82AC-F9D6D33D4391}" srcOrd="5" destOrd="0" parTransId="{3040319F-22E0-46A0-A51B-40F989018149}" sibTransId="{6C4F181F-B04F-4A2F-9CE4-F43A58F2CD4E}"/>
    <dgm:cxn modelId="{D982E072-1556-40B2-B37A-27F61379D95C}" type="presOf" srcId="{D2D30FFA-E7A5-4534-9FB3-2215AABD7E06}" destId="{D026B380-B153-4FDA-9019-82C305269ADC}" srcOrd="0" destOrd="0" presId="urn:microsoft.com/office/officeart/2008/layout/LinedList"/>
    <dgm:cxn modelId="{52F60D88-B7F4-48E4-AAAE-965815A9D664}" type="presOf" srcId="{0DE8D1AD-2015-4636-9A32-3E321BDD2973}" destId="{CDB458D0-B3E5-4612-A50B-77D2D3B88951}" srcOrd="0" destOrd="0" presId="urn:microsoft.com/office/officeart/2008/layout/LinedList"/>
    <dgm:cxn modelId="{5167EB9A-E659-40D4-AD73-7FC0789BEDE1}" type="presOf" srcId="{D23E4AEB-6227-49D3-B45B-63A5B6DD324F}" destId="{A4FB0F5A-3CAC-46DA-A6D8-56ECC2A04EE8}" srcOrd="0" destOrd="0" presId="urn:microsoft.com/office/officeart/2008/layout/LinedList"/>
    <dgm:cxn modelId="{613AC9A8-926B-461F-95EA-0C2AD96A6EA3}" type="presOf" srcId="{A3F8368F-6C70-458A-B257-3814E8C02C85}" destId="{307AFD5D-2292-43AA-926D-EFB154D20D1B}" srcOrd="0" destOrd="0" presId="urn:microsoft.com/office/officeart/2008/layout/LinedList"/>
    <dgm:cxn modelId="{D2AF51B7-9EC4-447F-A38A-696958F36475}" srcId="{0DE8D1AD-2015-4636-9A32-3E321BDD2973}" destId="{A3F8368F-6C70-458A-B257-3814E8C02C85}" srcOrd="6" destOrd="0" parTransId="{6FA179E6-0E02-420A-9C31-E45522051056}" sibTransId="{6A2324BE-4348-4293-92C7-68801B25ACBF}"/>
    <dgm:cxn modelId="{29214CC0-863C-46F6-A2FA-105FF13F747B}" type="presOf" srcId="{EA35F7BC-558A-4BE1-85D7-62FA77FE3195}" destId="{CD51785D-C764-4225-A80C-913FDACC2628}" srcOrd="0" destOrd="0" presId="urn:microsoft.com/office/officeart/2008/layout/LinedList"/>
    <dgm:cxn modelId="{5B856CCD-0548-4044-9C80-B171C93E5E56}" srcId="{0DE8D1AD-2015-4636-9A32-3E321BDD2973}" destId="{B3B5EC42-F51D-4314-8723-4908528DCFEC}" srcOrd="7" destOrd="0" parTransId="{44389BA5-FA11-4A2F-B748-73C6E3858C07}" sibTransId="{51B93627-CC34-4F55-BB3D-A3DA3AAC09B3}"/>
    <dgm:cxn modelId="{1B843FCE-3C61-40C3-946A-520806B587EF}" srcId="{0DE8D1AD-2015-4636-9A32-3E321BDD2973}" destId="{EA35F7BC-558A-4BE1-85D7-62FA77FE3195}" srcOrd="0" destOrd="0" parTransId="{E0960532-EAAC-44DC-A0ED-A204A9965FA2}" sibTransId="{6DF27AF0-2628-428C-8C0D-9D86C5271017}"/>
    <dgm:cxn modelId="{464181E6-49EE-476B-BA2D-476F397A59BA}" type="presOf" srcId="{B3B5EC42-F51D-4314-8723-4908528DCFEC}" destId="{ADFE13AB-C7C3-4F7B-B8CF-3089831BAAE1}" srcOrd="0" destOrd="0" presId="urn:microsoft.com/office/officeart/2008/layout/LinedList"/>
    <dgm:cxn modelId="{5BF104EC-99EF-458E-8FFC-020ED5688278}" type="presOf" srcId="{3933AA85-FB62-4AC5-A2E2-D92F190997BA}" destId="{34083394-5A47-4A58-A9CA-F5E0CDE564CB}" srcOrd="0" destOrd="0" presId="urn:microsoft.com/office/officeart/2008/layout/LinedList"/>
    <dgm:cxn modelId="{FDD0ABEE-95C6-4F2C-9D26-AB67FC45E5E2}" type="presOf" srcId="{11546577-78C4-4304-82AC-F9D6D33D4391}" destId="{D41FE980-E56D-4109-B49D-AE87D48DBD04}" srcOrd="0" destOrd="0" presId="urn:microsoft.com/office/officeart/2008/layout/LinedList"/>
    <dgm:cxn modelId="{815A244E-FDF5-4209-B590-A3F3AB217ECA}" type="presParOf" srcId="{CDB458D0-B3E5-4612-A50B-77D2D3B88951}" destId="{6F9C8510-5DF1-490B-9E32-E1621BE4275A}" srcOrd="0" destOrd="0" presId="urn:microsoft.com/office/officeart/2008/layout/LinedList"/>
    <dgm:cxn modelId="{0631BA5C-4962-4F75-A519-A52F4CE1CC7D}" type="presParOf" srcId="{CDB458D0-B3E5-4612-A50B-77D2D3B88951}" destId="{242E8BCA-B049-47CA-AEBC-6E8F01596A11}" srcOrd="1" destOrd="0" presId="urn:microsoft.com/office/officeart/2008/layout/LinedList"/>
    <dgm:cxn modelId="{57CD92AF-5A54-4434-A0F7-960B4C061F03}" type="presParOf" srcId="{242E8BCA-B049-47CA-AEBC-6E8F01596A11}" destId="{CD51785D-C764-4225-A80C-913FDACC2628}" srcOrd="0" destOrd="0" presId="urn:microsoft.com/office/officeart/2008/layout/LinedList"/>
    <dgm:cxn modelId="{823D5479-5C9B-440F-9B6F-76684AECC481}" type="presParOf" srcId="{242E8BCA-B049-47CA-AEBC-6E8F01596A11}" destId="{E535B5A9-46A0-4274-9746-A0774199BF70}" srcOrd="1" destOrd="0" presId="urn:microsoft.com/office/officeart/2008/layout/LinedList"/>
    <dgm:cxn modelId="{2A6D6157-79E9-47AD-963A-6431ECA57FC0}" type="presParOf" srcId="{CDB458D0-B3E5-4612-A50B-77D2D3B88951}" destId="{A892E149-0B53-4A67-A367-26F3093BE069}" srcOrd="2" destOrd="0" presId="urn:microsoft.com/office/officeart/2008/layout/LinedList"/>
    <dgm:cxn modelId="{0D9E20E1-BA15-44FB-BC06-00516A52E566}" type="presParOf" srcId="{CDB458D0-B3E5-4612-A50B-77D2D3B88951}" destId="{04C8962B-C220-4BDE-BF36-37E611B28D8E}" srcOrd="3" destOrd="0" presId="urn:microsoft.com/office/officeart/2008/layout/LinedList"/>
    <dgm:cxn modelId="{4DFFE4B5-6624-467B-9873-A4934F5F5CC0}" type="presParOf" srcId="{04C8962B-C220-4BDE-BF36-37E611B28D8E}" destId="{34083394-5A47-4A58-A9CA-F5E0CDE564CB}" srcOrd="0" destOrd="0" presId="urn:microsoft.com/office/officeart/2008/layout/LinedList"/>
    <dgm:cxn modelId="{2E54A4A9-7468-44E7-8AE5-92C29DFCA395}" type="presParOf" srcId="{04C8962B-C220-4BDE-BF36-37E611B28D8E}" destId="{9710BC73-548A-412A-B4A3-CB6D530D7EED}" srcOrd="1" destOrd="0" presId="urn:microsoft.com/office/officeart/2008/layout/LinedList"/>
    <dgm:cxn modelId="{ADAFE72D-8B94-42ED-86E2-EB38B4EE25E0}" type="presParOf" srcId="{CDB458D0-B3E5-4612-A50B-77D2D3B88951}" destId="{F3268F09-2BF7-4442-BEDC-8128698634AD}" srcOrd="4" destOrd="0" presId="urn:microsoft.com/office/officeart/2008/layout/LinedList"/>
    <dgm:cxn modelId="{C932CD65-5744-4D6D-8893-E39AC85FE5CC}" type="presParOf" srcId="{CDB458D0-B3E5-4612-A50B-77D2D3B88951}" destId="{BE2E3398-97FC-49B9-B4D9-97B862B98067}" srcOrd="5" destOrd="0" presId="urn:microsoft.com/office/officeart/2008/layout/LinedList"/>
    <dgm:cxn modelId="{1334ED77-A7AA-4A96-BB64-D162478574EC}" type="presParOf" srcId="{BE2E3398-97FC-49B9-B4D9-97B862B98067}" destId="{9F1EFA62-67B8-4AD0-9CE7-E3931F2637A8}" srcOrd="0" destOrd="0" presId="urn:microsoft.com/office/officeart/2008/layout/LinedList"/>
    <dgm:cxn modelId="{54A01F5A-8DF7-476D-87D7-A30F8F804EBE}" type="presParOf" srcId="{BE2E3398-97FC-49B9-B4D9-97B862B98067}" destId="{BE35FD5B-7100-4906-8482-734E8E18DB58}" srcOrd="1" destOrd="0" presId="urn:microsoft.com/office/officeart/2008/layout/LinedList"/>
    <dgm:cxn modelId="{9FDCB712-BEAA-4E82-A5C2-EFC703F1EE19}" type="presParOf" srcId="{CDB458D0-B3E5-4612-A50B-77D2D3B88951}" destId="{34896268-E550-408A-96DC-ED6DA6FB9449}" srcOrd="6" destOrd="0" presId="urn:microsoft.com/office/officeart/2008/layout/LinedList"/>
    <dgm:cxn modelId="{207E9B97-9DA9-4EFB-88C5-225648AF711A}" type="presParOf" srcId="{CDB458D0-B3E5-4612-A50B-77D2D3B88951}" destId="{EF7AD0EB-BAAD-42D0-917E-46430FECF0E3}" srcOrd="7" destOrd="0" presId="urn:microsoft.com/office/officeart/2008/layout/LinedList"/>
    <dgm:cxn modelId="{E5582D8A-BD32-4A59-A3CE-D4FA253E2591}" type="presParOf" srcId="{EF7AD0EB-BAAD-42D0-917E-46430FECF0E3}" destId="{A4FB0F5A-3CAC-46DA-A6D8-56ECC2A04EE8}" srcOrd="0" destOrd="0" presId="urn:microsoft.com/office/officeart/2008/layout/LinedList"/>
    <dgm:cxn modelId="{1A47923C-55D4-40C2-BACA-94669B772046}" type="presParOf" srcId="{EF7AD0EB-BAAD-42D0-917E-46430FECF0E3}" destId="{887E1534-64BD-4F23-A5C3-AF0AC5C27113}" srcOrd="1" destOrd="0" presId="urn:microsoft.com/office/officeart/2008/layout/LinedList"/>
    <dgm:cxn modelId="{C3061840-1F69-4930-A950-D14D9D00387B}" type="presParOf" srcId="{CDB458D0-B3E5-4612-A50B-77D2D3B88951}" destId="{9004240A-2273-4D83-8EA3-52A6A8EB2F86}" srcOrd="8" destOrd="0" presId="urn:microsoft.com/office/officeart/2008/layout/LinedList"/>
    <dgm:cxn modelId="{3C9F0CB8-7556-4E77-9C4D-1566E3BF0B34}" type="presParOf" srcId="{CDB458D0-B3E5-4612-A50B-77D2D3B88951}" destId="{714C7587-67BE-4452-9171-D52A8210DD59}" srcOrd="9" destOrd="0" presId="urn:microsoft.com/office/officeart/2008/layout/LinedList"/>
    <dgm:cxn modelId="{5B823AFE-699B-4807-BED6-740407286104}" type="presParOf" srcId="{714C7587-67BE-4452-9171-D52A8210DD59}" destId="{D026B380-B153-4FDA-9019-82C305269ADC}" srcOrd="0" destOrd="0" presId="urn:microsoft.com/office/officeart/2008/layout/LinedList"/>
    <dgm:cxn modelId="{73054065-9421-40F4-B546-AE1AB8AC029D}" type="presParOf" srcId="{714C7587-67BE-4452-9171-D52A8210DD59}" destId="{C5000980-33C1-4156-9E87-D5AA584396CD}" srcOrd="1" destOrd="0" presId="urn:microsoft.com/office/officeart/2008/layout/LinedList"/>
    <dgm:cxn modelId="{A5AC1BC7-43B7-49CA-A0B5-67FD0D0A270B}" type="presParOf" srcId="{CDB458D0-B3E5-4612-A50B-77D2D3B88951}" destId="{445F75E1-41F0-44ED-B54B-45B92E83EDF0}" srcOrd="10" destOrd="0" presId="urn:microsoft.com/office/officeart/2008/layout/LinedList"/>
    <dgm:cxn modelId="{2DEA6C9F-FE29-41D6-8826-F55CA2075D51}" type="presParOf" srcId="{CDB458D0-B3E5-4612-A50B-77D2D3B88951}" destId="{DB0383D8-2610-457E-A8A7-FEA727191E34}" srcOrd="11" destOrd="0" presId="urn:microsoft.com/office/officeart/2008/layout/LinedList"/>
    <dgm:cxn modelId="{92A37DFE-0F33-4755-A4D0-11678BA88AD5}" type="presParOf" srcId="{DB0383D8-2610-457E-A8A7-FEA727191E34}" destId="{D41FE980-E56D-4109-B49D-AE87D48DBD04}" srcOrd="0" destOrd="0" presId="urn:microsoft.com/office/officeart/2008/layout/LinedList"/>
    <dgm:cxn modelId="{FD7620CF-0216-41E7-9ED0-2278326A0445}" type="presParOf" srcId="{DB0383D8-2610-457E-A8A7-FEA727191E34}" destId="{B396F814-99B6-4EDE-8667-91C1C2DD5A5F}" srcOrd="1" destOrd="0" presId="urn:microsoft.com/office/officeart/2008/layout/LinedList"/>
    <dgm:cxn modelId="{27DF9B5F-CE5C-4F60-99ED-5461E89A9939}" type="presParOf" srcId="{CDB458D0-B3E5-4612-A50B-77D2D3B88951}" destId="{6017E5FE-D86E-42B5-AE62-87B9194BCE1E}" srcOrd="12" destOrd="0" presId="urn:microsoft.com/office/officeart/2008/layout/LinedList"/>
    <dgm:cxn modelId="{B8613C85-693A-4C51-8A95-B0979E38FF20}" type="presParOf" srcId="{CDB458D0-B3E5-4612-A50B-77D2D3B88951}" destId="{3A20DA04-B93A-40C6-88E4-ECADE8663D1F}" srcOrd="13" destOrd="0" presId="urn:microsoft.com/office/officeart/2008/layout/LinedList"/>
    <dgm:cxn modelId="{F586F8BE-3451-41F8-9F33-4A2295F107AF}" type="presParOf" srcId="{3A20DA04-B93A-40C6-88E4-ECADE8663D1F}" destId="{307AFD5D-2292-43AA-926D-EFB154D20D1B}" srcOrd="0" destOrd="0" presId="urn:microsoft.com/office/officeart/2008/layout/LinedList"/>
    <dgm:cxn modelId="{7D973EC1-7C3E-47C1-A923-E467B1498152}" type="presParOf" srcId="{3A20DA04-B93A-40C6-88E4-ECADE8663D1F}" destId="{3CA547CB-7BFC-4E53-A436-550826D0CBB8}" srcOrd="1" destOrd="0" presId="urn:microsoft.com/office/officeart/2008/layout/LinedList"/>
    <dgm:cxn modelId="{337B9023-EC55-4A34-90D0-2C3CB5F7F5C5}" type="presParOf" srcId="{CDB458D0-B3E5-4612-A50B-77D2D3B88951}" destId="{191848A9-F04E-4632-AC1B-D07A1FAEA750}" srcOrd="14" destOrd="0" presId="urn:microsoft.com/office/officeart/2008/layout/LinedList"/>
    <dgm:cxn modelId="{9D87E3D4-9EF0-4957-A5D7-A451AB58B169}" type="presParOf" srcId="{CDB458D0-B3E5-4612-A50B-77D2D3B88951}" destId="{9F7A4347-1A70-440C-BCDE-57040A503494}" srcOrd="15" destOrd="0" presId="urn:microsoft.com/office/officeart/2008/layout/LinedList"/>
    <dgm:cxn modelId="{50401BB4-7C7D-404C-9A07-DA5F071974DE}" type="presParOf" srcId="{9F7A4347-1A70-440C-BCDE-57040A503494}" destId="{ADFE13AB-C7C3-4F7B-B8CF-3089831BAAE1}" srcOrd="0" destOrd="0" presId="urn:microsoft.com/office/officeart/2008/layout/LinedList"/>
    <dgm:cxn modelId="{47D532C6-4336-4017-AE8F-03AEB07354F9}" type="presParOf" srcId="{9F7A4347-1A70-440C-BCDE-57040A503494}" destId="{F996AC52-D9AE-437E-AC66-ADB721CCCB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C8510-5DF1-490B-9E32-E1621BE4275A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1785D-C764-4225-A80C-913FDACC2628}">
      <dsp:nvSpPr>
        <dsp:cNvPr id="0" name=""/>
        <dsp:cNvSpPr/>
      </dsp:nvSpPr>
      <dsp:spPr>
        <a:xfrm>
          <a:off x="0" y="0"/>
          <a:ext cx="10363200" cy="37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Stalak za mobitel</a:t>
          </a:r>
          <a:endParaRPr lang="en-US" sz="1800" kern="1200"/>
        </a:p>
      </dsp:txBody>
      <dsp:txXfrm>
        <a:off x="0" y="0"/>
        <a:ext cx="10363200" cy="378633"/>
      </dsp:txXfrm>
    </dsp:sp>
    <dsp:sp modelId="{A892E149-0B53-4A67-A367-26F3093BE069}">
      <dsp:nvSpPr>
        <dsp:cNvPr id="0" name=""/>
        <dsp:cNvSpPr/>
      </dsp:nvSpPr>
      <dsp:spPr>
        <a:xfrm>
          <a:off x="0" y="378633"/>
          <a:ext cx="10363200" cy="0"/>
        </a:xfrm>
        <a:prstGeom prst="line">
          <a:avLst/>
        </a:prstGeom>
        <a:solidFill>
          <a:schemeClr val="accent5">
            <a:hueOff val="2198259"/>
            <a:satOff val="-785"/>
            <a:lumOff val="1261"/>
            <a:alphaOff val="0"/>
          </a:schemeClr>
        </a:solidFill>
        <a:ln w="15875" cap="flat" cmpd="sng" algn="ctr">
          <a:solidFill>
            <a:schemeClr val="accent5">
              <a:hueOff val="2198259"/>
              <a:satOff val="-785"/>
              <a:lumOff val="1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83394-5A47-4A58-A9CA-F5E0CDE564CB}">
      <dsp:nvSpPr>
        <dsp:cNvPr id="0" name=""/>
        <dsp:cNvSpPr/>
      </dsp:nvSpPr>
      <dsp:spPr>
        <a:xfrm>
          <a:off x="0" y="378633"/>
          <a:ext cx="10363200" cy="37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Stalak za naljepnice</a:t>
          </a:r>
          <a:endParaRPr lang="en-US" sz="1800" kern="1200"/>
        </a:p>
      </dsp:txBody>
      <dsp:txXfrm>
        <a:off x="0" y="378633"/>
        <a:ext cx="10363200" cy="378633"/>
      </dsp:txXfrm>
    </dsp:sp>
    <dsp:sp modelId="{F3268F09-2BF7-4442-BEDC-8128698634AD}">
      <dsp:nvSpPr>
        <dsp:cNvPr id="0" name=""/>
        <dsp:cNvSpPr/>
      </dsp:nvSpPr>
      <dsp:spPr>
        <a:xfrm>
          <a:off x="0" y="757266"/>
          <a:ext cx="10363200" cy="0"/>
        </a:xfrm>
        <a:prstGeom prst="line">
          <a:avLst/>
        </a:prstGeom>
        <a:solidFill>
          <a:schemeClr val="accent5">
            <a:hueOff val="4396518"/>
            <a:satOff val="-1570"/>
            <a:lumOff val="2521"/>
            <a:alphaOff val="0"/>
          </a:schemeClr>
        </a:solidFill>
        <a:ln w="15875" cap="flat" cmpd="sng" algn="ctr">
          <a:solidFill>
            <a:schemeClr val="accent5">
              <a:hueOff val="4396518"/>
              <a:satOff val="-1570"/>
              <a:lumOff val="2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EFA62-67B8-4AD0-9CE7-E3931F2637A8}">
      <dsp:nvSpPr>
        <dsp:cNvPr id="0" name=""/>
        <dsp:cNvSpPr/>
      </dsp:nvSpPr>
      <dsp:spPr>
        <a:xfrm>
          <a:off x="0" y="757266"/>
          <a:ext cx="10363200" cy="37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Izvješće o radu : (napisati u bilježnicu)</a:t>
          </a:r>
          <a:endParaRPr lang="en-US" sz="1800" kern="1200"/>
        </a:p>
      </dsp:txBody>
      <dsp:txXfrm>
        <a:off x="0" y="757266"/>
        <a:ext cx="10363200" cy="378633"/>
      </dsp:txXfrm>
    </dsp:sp>
    <dsp:sp modelId="{34896268-E550-408A-96DC-ED6DA6FB9449}">
      <dsp:nvSpPr>
        <dsp:cNvPr id="0" name=""/>
        <dsp:cNvSpPr/>
      </dsp:nvSpPr>
      <dsp:spPr>
        <a:xfrm>
          <a:off x="0" y="1135900"/>
          <a:ext cx="10363200" cy="0"/>
        </a:xfrm>
        <a:prstGeom prst="line">
          <a:avLst/>
        </a:prstGeom>
        <a:solidFill>
          <a:schemeClr val="accent5">
            <a:hueOff val="6594776"/>
            <a:satOff val="-2355"/>
            <a:lumOff val="3782"/>
            <a:alphaOff val="0"/>
          </a:schemeClr>
        </a:solidFill>
        <a:ln w="15875" cap="flat" cmpd="sng" algn="ctr">
          <a:solidFill>
            <a:schemeClr val="accent5">
              <a:hueOff val="6594776"/>
              <a:satOff val="-2355"/>
              <a:lumOff val="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B0F5A-3CAC-46DA-A6D8-56ECC2A04EE8}">
      <dsp:nvSpPr>
        <dsp:cNvPr id="0" name=""/>
        <dsp:cNvSpPr/>
      </dsp:nvSpPr>
      <dsp:spPr>
        <a:xfrm>
          <a:off x="0" y="1135900"/>
          <a:ext cx="10363200" cy="37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Naziv vježbe </a:t>
          </a:r>
          <a:endParaRPr lang="en-US" sz="1800" kern="1200"/>
        </a:p>
      </dsp:txBody>
      <dsp:txXfrm>
        <a:off x="0" y="1135900"/>
        <a:ext cx="10363200" cy="378633"/>
      </dsp:txXfrm>
    </dsp:sp>
    <dsp:sp modelId="{9004240A-2273-4D83-8EA3-52A6A8EB2F86}">
      <dsp:nvSpPr>
        <dsp:cNvPr id="0" name=""/>
        <dsp:cNvSpPr/>
      </dsp:nvSpPr>
      <dsp:spPr>
        <a:xfrm>
          <a:off x="0" y="1514533"/>
          <a:ext cx="10363200" cy="0"/>
        </a:xfrm>
        <a:prstGeom prst="line">
          <a:avLst/>
        </a:prstGeom>
        <a:solidFill>
          <a:schemeClr val="accent5">
            <a:hueOff val="8793036"/>
            <a:satOff val="-3141"/>
            <a:lumOff val="5043"/>
            <a:alphaOff val="0"/>
          </a:schemeClr>
        </a:solidFill>
        <a:ln w="15875" cap="flat" cmpd="sng" algn="ctr">
          <a:solidFill>
            <a:schemeClr val="accent5">
              <a:hueOff val="8793036"/>
              <a:satOff val="-3141"/>
              <a:lumOff val="5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380-B153-4FDA-9019-82C305269ADC}">
      <dsp:nvSpPr>
        <dsp:cNvPr id="0" name=""/>
        <dsp:cNvSpPr/>
      </dsp:nvSpPr>
      <dsp:spPr>
        <a:xfrm>
          <a:off x="0" y="1514533"/>
          <a:ext cx="10363200" cy="37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Pribor i alat koji si koristio u vježbi</a:t>
          </a:r>
          <a:endParaRPr lang="en-US" sz="1800" kern="1200"/>
        </a:p>
      </dsp:txBody>
      <dsp:txXfrm>
        <a:off x="0" y="1514533"/>
        <a:ext cx="10363200" cy="378633"/>
      </dsp:txXfrm>
    </dsp:sp>
    <dsp:sp modelId="{445F75E1-41F0-44ED-B54B-45B92E83EDF0}">
      <dsp:nvSpPr>
        <dsp:cNvPr id="0" name=""/>
        <dsp:cNvSpPr/>
      </dsp:nvSpPr>
      <dsp:spPr>
        <a:xfrm>
          <a:off x="0" y="1893166"/>
          <a:ext cx="10363200" cy="0"/>
        </a:xfrm>
        <a:prstGeom prst="line">
          <a:avLst/>
        </a:prstGeom>
        <a:solidFill>
          <a:schemeClr val="accent5">
            <a:hueOff val="10991295"/>
            <a:satOff val="-3926"/>
            <a:lumOff val="6304"/>
            <a:alphaOff val="0"/>
          </a:schemeClr>
        </a:solidFill>
        <a:ln w="15875" cap="flat" cmpd="sng" algn="ctr">
          <a:solidFill>
            <a:schemeClr val="accent5">
              <a:hueOff val="10991295"/>
              <a:satOff val="-3926"/>
              <a:lumOff val="6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FE980-E56D-4109-B49D-AE87D48DBD04}">
      <dsp:nvSpPr>
        <dsp:cNvPr id="0" name=""/>
        <dsp:cNvSpPr/>
      </dsp:nvSpPr>
      <dsp:spPr>
        <a:xfrm>
          <a:off x="0" y="1893166"/>
          <a:ext cx="10363200" cy="37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Sredstva za rad</a:t>
          </a:r>
          <a:endParaRPr lang="en-US" sz="1800" kern="1200"/>
        </a:p>
      </dsp:txBody>
      <dsp:txXfrm>
        <a:off x="0" y="1893166"/>
        <a:ext cx="10363200" cy="378633"/>
      </dsp:txXfrm>
    </dsp:sp>
    <dsp:sp modelId="{6017E5FE-D86E-42B5-AE62-87B9194BCE1E}">
      <dsp:nvSpPr>
        <dsp:cNvPr id="0" name=""/>
        <dsp:cNvSpPr/>
      </dsp:nvSpPr>
      <dsp:spPr>
        <a:xfrm>
          <a:off x="0" y="2271800"/>
          <a:ext cx="10363200" cy="0"/>
        </a:xfrm>
        <a:prstGeom prst="line">
          <a:avLst/>
        </a:prstGeom>
        <a:solidFill>
          <a:schemeClr val="accent5">
            <a:hueOff val="13189553"/>
            <a:satOff val="-4711"/>
            <a:lumOff val="7564"/>
            <a:alphaOff val="0"/>
          </a:schemeClr>
        </a:solidFill>
        <a:ln w="15875" cap="flat" cmpd="sng" algn="ctr">
          <a:solidFill>
            <a:schemeClr val="accent5">
              <a:hueOff val="13189553"/>
              <a:satOff val="-4711"/>
              <a:lumOff val="7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AFD5D-2292-43AA-926D-EFB154D20D1B}">
      <dsp:nvSpPr>
        <dsp:cNvPr id="0" name=""/>
        <dsp:cNvSpPr/>
      </dsp:nvSpPr>
      <dsp:spPr>
        <a:xfrm>
          <a:off x="0" y="2271800"/>
          <a:ext cx="10363200" cy="37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Tehnička tvorevina koju si izradio je....(model, maketa ili nešto drugo)</a:t>
          </a:r>
          <a:endParaRPr lang="en-US" sz="1800" kern="1200"/>
        </a:p>
      </dsp:txBody>
      <dsp:txXfrm>
        <a:off x="0" y="2271800"/>
        <a:ext cx="10363200" cy="378633"/>
      </dsp:txXfrm>
    </dsp:sp>
    <dsp:sp modelId="{191848A9-F04E-4632-AC1B-D07A1FAEA750}">
      <dsp:nvSpPr>
        <dsp:cNvPr id="0" name=""/>
        <dsp:cNvSpPr/>
      </dsp:nvSpPr>
      <dsp:spPr>
        <a:xfrm>
          <a:off x="0" y="2650433"/>
          <a:ext cx="10363200" cy="0"/>
        </a:xfrm>
        <a:prstGeom prst="line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E13AB-C7C3-4F7B-B8CF-3089831BAAE1}">
      <dsp:nvSpPr>
        <dsp:cNvPr id="0" name=""/>
        <dsp:cNvSpPr/>
      </dsp:nvSpPr>
      <dsp:spPr>
        <a:xfrm>
          <a:off x="0" y="2650433"/>
          <a:ext cx="10363200" cy="37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Zaključak: Opisati način rada tehničke tvorevine-funkcionalnost i iznijeti svoje mišljenje o vježbi.</a:t>
          </a:r>
          <a:endParaRPr lang="en-US" sz="1800" kern="1200"/>
        </a:p>
      </dsp:txBody>
      <dsp:txXfrm>
        <a:off x="0" y="2650433"/>
        <a:ext cx="10363200" cy="37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1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02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407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57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06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45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63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40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41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423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32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75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32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968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42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42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D07606-1F1A-41EA-ACBC-B6CA3ADE0911}" type="datetimeFigureOut">
              <a:rPr lang="hr-HR" smtClean="0"/>
              <a:t>15.12.2021.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8F56E7-8AE9-4027-B5F1-A5DB53D539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95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e1b84366-3e7a-4cb4-8bb5-38129336ef3c/" TargetMode="External"/><Relationship Id="rId4" Type="http://schemas.openxmlformats.org/officeDocument/2006/relationships/hyperlink" Target="https://player.quizalize.com/quiz/59fea445-5d77-4da9-a7b7-9306b354556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hr/resource/3047062/tehni%c4%8dka-kultura/pogodi-rije%c4%8d-7razr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47F7AC-E6D2-4AD5-803F-C6C9623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614AC9-B572-4CD4-839E-A7259CA62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B0E204-D22E-4834-BD3F-701AA086E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90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0A043921-0243-4E7D-9120-BEA58F7B3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290520" y="6257098"/>
            <a:ext cx="623254" cy="600902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E39BC3DD-C662-4DF1-8257-BFB9D9C6E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5287548" y="4694548"/>
            <a:ext cx="2681454" cy="216345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3773" y="642918"/>
            <a:ext cx="6463193" cy="4641241"/>
          </a:xfrm>
        </p:spPr>
        <p:txBody>
          <a:bodyPr anchor="ctr">
            <a:normAutofit/>
          </a:bodyPr>
          <a:lstStyle/>
          <a:p>
            <a:pPr algn="r"/>
            <a:r>
              <a:rPr lang="hr-HR" sz="7200"/>
              <a:t>PONAVLJANJE I PREGLED RADOVA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90739" y="642918"/>
            <a:ext cx="2987488" cy="4641241"/>
          </a:xfrm>
        </p:spPr>
        <p:txBody>
          <a:bodyPr anchor="ctr">
            <a:normAutofit/>
          </a:bodyPr>
          <a:lstStyle/>
          <a:p>
            <a:pPr algn="l"/>
            <a:r>
              <a:rPr lang="hr-HR" sz="4400">
                <a:solidFill>
                  <a:schemeClr val="tx1"/>
                </a:solidFill>
              </a:rPr>
              <a:t>Metali, svojstva metala i legure</a:t>
            </a:r>
          </a:p>
        </p:txBody>
      </p:sp>
    </p:spTree>
    <p:extLst>
      <p:ext uri="{BB962C8B-B14F-4D97-AF65-F5344CB8AC3E}">
        <p14:creationId xmlns:p14="http://schemas.microsoft.com/office/powerpoint/2010/main" val="3761657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7466" y="335748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260301" y="3185688"/>
            <a:ext cx="6247721" cy="1264209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https://player.quizalize.com/quiz/59fea445-5d77-4da9-a7b7-9306b354556a</a:t>
            </a:r>
            <a:endParaRPr lang="hr-H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hr-H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https://www.e-sfera.hr/dodatni-digitalni-sadrzaji/e1b84366-3e7a-4cb4-8bb5-38129336ef3c/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8063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vješala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286934" y="4418176"/>
            <a:ext cx="6247721" cy="12642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https://wordwall.net/hr/resource/3047062/tehni%c4%8dka-kultura/pogodi-rije%c4%8d-7razred</a:t>
            </a:r>
            <a:endParaRPr lang="en-US" sz="2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1708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r-HR"/>
              <a:t>Praktičan rad</a:t>
            </a:r>
            <a:endParaRPr lang="hr-HR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628BADE-9065-44FF-862C-673A0AA7425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6637035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94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zid, na zatvorenom&#10;&#10;Opis je automatski generiran">
            <a:extLst>
              <a:ext uri="{FF2B5EF4-FFF2-40B4-BE49-F238E27FC236}">
                <a16:creationId xmlns:a16="http://schemas.microsoft.com/office/drawing/2014/main" id="{414C0704-E9BF-4DF4-B222-922245D8F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813" y="1500188"/>
            <a:ext cx="6858000" cy="3857625"/>
          </a:xfrm>
          <a:prstGeom prst="rect">
            <a:avLst/>
          </a:prstGeom>
        </p:spPr>
      </p:pic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id, na zatvorenom, kupaonica, sudoper&#10;&#10;Opis je automatski generiran">
            <a:extLst>
              <a:ext uri="{FF2B5EF4-FFF2-40B4-BE49-F238E27FC236}">
                <a16:creationId xmlns:a16="http://schemas.microsoft.com/office/drawing/2014/main" id="{6C604FE3-6E7A-4448-9A4A-2FC2DB2D0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" b="2"/>
          <a:stretch/>
        </p:blipFill>
        <p:spPr>
          <a:xfrm rot="5400000">
            <a:off x="6745687" y="1411687"/>
            <a:ext cx="6858000" cy="4034626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9573FF-F9A6-4419-9301-26ACA2C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r-HR" dirty="0"/>
              <a:t>STALAK ZA MOBITEL</a:t>
            </a:r>
            <a:br>
              <a:rPr lang="hr-HR" dirty="0"/>
            </a:br>
            <a:r>
              <a:rPr lang="hr-HR" sz="2800" dirty="0"/>
              <a:t>pogled sprijeda</a:t>
            </a:r>
            <a:endParaRPr lang="hr-H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AF96AC-29C5-41B9-92D2-81EFAA5ED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0015" y="3147134"/>
            <a:ext cx="6672887" cy="3424107"/>
          </a:xfrm>
        </p:spPr>
        <p:txBody>
          <a:bodyPr>
            <a:normAutofit/>
          </a:bodyPr>
          <a:lstStyle/>
          <a:p>
            <a:r>
              <a:rPr lang="hr-HR" dirty="0"/>
              <a:t>Spajanje lima pop zakovicama – spoj zakivanjem</a:t>
            </a:r>
          </a:p>
          <a:p>
            <a:r>
              <a:rPr lang="hr-HR" dirty="0"/>
              <a:t>Spajanje lima vijcima i maticom </a:t>
            </a:r>
          </a:p>
          <a:p>
            <a:r>
              <a:rPr lang="hr-HR" dirty="0"/>
              <a:t>(prema vlastitom odabiru)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89BF42B7-4C91-4255-924D-D9B1031BAE03}"/>
              </a:ext>
            </a:extLst>
          </p:cNvPr>
          <p:cNvSpPr/>
          <p:nvPr/>
        </p:nvSpPr>
        <p:spPr>
          <a:xfrm>
            <a:off x="9250533" y="2530136"/>
            <a:ext cx="1811044" cy="12339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1C983BD1-D384-4C7A-BA54-EB2F92D6DAF2}"/>
              </a:ext>
            </a:extLst>
          </p:cNvPr>
          <p:cNvCxnSpPr>
            <a:cxnSpLocks/>
          </p:cNvCxnSpPr>
          <p:nvPr/>
        </p:nvCxnSpPr>
        <p:spPr>
          <a:xfrm flipV="1">
            <a:off x="6782319" y="3187083"/>
            <a:ext cx="2734543" cy="241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zid, na zatvorenom&#10;&#10;Opis je automatski generiran">
            <a:extLst>
              <a:ext uri="{FF2B5EF4-FFF2-40B4-BE49-F238E27FC236}">
                <a16:creationId xmlns:a16="http://schemas.microsoft.com/office/drawing/2014/main" id="{414C0704-E9BF-4DF4-B222-922245D8F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813" y="1500188"/>
            <a:ext cx="6858000" cy="3857625"/>
          </a:xfrm>
          <a:prstGeom prst="rect">
            <a:avLst/>
          </a:prstGeom>
        </p:spPr>
      </p:pic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9573FF-F9A6-4419-9301-26ACA2C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r-HR" dirty="0"/>
              <a:t>STALAK ZA MOBITEL</a:t>
            </a:r>
            <a:br>
              <a:rPr lang="hr-HR" dirty="0"/>
            </a:br>
            <a:r>
              <a:rPr lang="hr-HR" sz="2800" dirty="0"/>
              <a:t>stražnja  strana</a:t>
            </a:r>
            <a:endParaRPr lang="hr-H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AF96AC-29C5-41B9-92D2-81EFAA5ED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9496" y="3428999"/>
            <a:ext cx="6672887" cy="3424107"/>
          </a:xfrm>
        </p:spPr>
        <p:txBody>
          <a:bodyPr>
            <a:normAutofit/>
          </a:bodyPr>
          <a:lstStyle/>
          <a:p>
            <a:r>
              <a:rPr lang="hr-HR" dirty="0"/>
              <a:t>Spajanje pop zakovicama</a:t>
            </a:r>
          </a:p>
        </p:txBody>
      </p:sp>
      <p:pic>
        <p:nvPicPr>
          <p:cNvPr id="4" name="Slika 3" descr="Slika na kojoj se prikazuje zid, na zatvorenom&#10;&#10;Opis je automatski generiran">
            <a:extLst>
              <a:ext uri="{FF2B5EF4-FFF2-40B4-BE49-F238E27FC236}">
                <a16:creationId xmlns:a16="http://schemas.microsoft.com/office/drawing/2014/main" id="{4EA89D4D-EA79-4D4A-BF5B-95DB2263B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5686" y="1411686"/>
            <a:ext cx="6858000" cy="40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6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zid, na zatvorenom&#10;&#10;Opis je automatski generiran">
            <a:extLst>
              <a:ext uri="{FF2B5EF4-FFF2-40B4-BE49-F238E27FC236}">
                <a16:creationId xmlns:a16="http://schemas.microsoft.com/office/drawing/2014/main" id="{414C0704-E9BF-4DF4-B222-922245D8F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813" y="1500188"/>
            <a:ext cx="6858000" cy="3857625"/>
          </a:xfrm>
          <a:prstGeom prst="rect">
            <a:avLst/>
          </a:prstGeom>
        </p:spPr>
      </p:pic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9573FF-F9A6-4419-9301-26ACA2C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r-HR" dirty="0"/>
              <a:t>STALAK ZA naljepnice</a:t>
            </a:r>
            <a:br>
              <a:rPr lang="hr-HR" dirty="0"/>
            </a:br>
            <a:endParaRPr lang="hr-H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AF96AC-29C5-41B9-92D2-81EFAA5ED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5606" y="3263204"/>
            <a:ext cx="6672887" cy="3424107"/>
          </a:xfrm>
        </p:spPr>
        <p:txBody>
          <a:bodyPr>
            <a:normAutofit/>
          </a:bodyPr>
          <a:lstStyle/>
          <a:p>
            <a:r>
              <a:rPr lang="hr-HR" dirty="0"/>
              <a:t>Spajanje pop zakovicama </a:t>
            </a:r>
          </a:p>
          <a:p>
            <a:endParaRPr lang="hr-HR" dirty="0"/>
          </a:p>
        </p:txBody>
      </p:sp>
      <p:pic>
        <p:nvPicPr>
          <p:cNvPr id="5" name="Slika 4" descr="Slika na kojoj se prikazuje zid, na zatvorenom, kupaonica, prljavo&#10;&#10;Opis je automatski generiran">
            <a:extLst>
              <a:ext uri="{FF2B5EF4-FFF2-40B4-BE49-F238E27FC236}">
                <a16:creationId xmlns:a16="http://schemas.microsoft.com/office/drawing/2014/main" id="{30411BFD-0569-40F5-A8C6-C952D7A37B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188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1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9573FF-F9A6-4419-9301-26ACA2C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r-HR" dirty="0"/>
              <a:t>STALAK ZA </a:t>
            </a:r>
            <a:r>
              <a:rPr lang="hr-HR" sz="3200" i="1" dirty="0"/>
              <a:t>post </a:t>
            </a:r>
            <a:r>
              <a:rPr lang="hr-HR" sz="3200" i="1" dirty="0" err="1"/>
              <a:t>it</a:t>
            </a:r>
            <a:r>
              <a:rPr lang="hr-HR" sz="3200" i="1" dirty="0"/>
              <a:t> </a:t>
            </a:r>
            <a:r>
              <a:rPr lang="hr-HR" dirty="0"/>
              <a:t>naljepnice</a:t>
            </a:r>
            <a:br>
              <a:rPr lang="hr-HR" dirty="0"/>
            </a:br>
            <a:endParaRPr lang="hr-H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AF96AC-29C5-41B9-92D2-81EFAA5ED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9496" y="3433893"/>
            <a:ext cx="6672887" cy="3424107"/>
          </a:xfrm>
        </p:spPr>
        <p:txBody>
          <a:bodyPr>
            <a:normAutofit/>
          </a:bodyPr>
          <a:lstStyle/>
          <a:p>
            <a:r>
              <a:rPr lang="hr-HR" dirty="0"/>
              <a:t>Spajanje </a:t>
            </a:r>
            <a:r>
              <a:rPr lang="hr-HR" dirty="0" err="1"/>
              <a:t>ljepljenjem</a:t>
            </a:r>
            <a:r>
              <a:rPr lang="hr-HR" dirty="0"/>
              <a:t> ili lemljenjem</a:t>
            </a:r>
          </a:p>
          <a:p>
            <a:endParaRPr lang="en-US" dirty="0"/>
          </a:p>
        </p:txBody>
      </p:sp>
      <p:pic>
        <p:nvPicPr>
          <p:cNvPr id="10" name="Slika 9" descr="Slika na kojoj se prikazuje zid, na zatvorenom, kupaonica&#10;&#10;Opis je automatski generiran">
            <a:extLst>
              <a:ext uri="{FF2B5EF4-FFF2-40B4-BE49-F238E27FC236}">
                <a16:creationId xmlns:a16="http://schemas.microsoft.com/office/drawing/2014/main" id="{B93950FA-6D2B-4F29-95FC-37018243E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9078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6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2B4F6C-43FF-4478-8781-BF4208FDD7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" b="1"/>
          <a:stretch/>
        </p:blipFill>
        <p:spPr>
          <a:xfrm rot="5400000">
            <a:off x="-1335307" y="1416618"/>
            <a:ext cx="6858000" cy="402476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9573FF-F9A6-4419-9301-26ACA2C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hr-HR" dirty="0"/>
              <a:t>STALAK ZA mobitel</a:t>
            </a:r>
            <a:br>
              <a:rPr lang="hr-HR" dirty="0"/>
            </a:br>
            <a:endParaRPr lang="hr-H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AF96AC-29C5-41B9-92D2-81EFAA5ED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9" y="2592275"/>
            <a:ext cx="6672887" cy="3424107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poboljšanja – vrhovi </a:t>
            </a:r>
            <a:r>
              <a:rPr lang="hr-HR" dirty="0" err="1"/>
              <a:t>pobrušeni</a:t>
            </a:r>
            <a:r>
              <a:rPr lang="hr-HR" dirty="0"/>
              <a:t>, zaobljeni</a:t>
            </a:r>
            <a:endParaRPr lang="en-US" dirty="0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E23C571F-70DC-4D1C-8D3F-F59A9448A838}"/>
              </a:ext>
            </a:extLst>
          </p:cNvPr>
          <p:cNvSpPr/>
          <p:nvPr/>
        </p:nvSpPr>
        <p:spPr>
          <a:xfrm>
            <a:off x="2076450" y="2367092"/>
            <a:ext cx="723900" cy="664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19050">
                <a:solidFill>
                  <a:srgbClr val="00B050"/>
                </a:solidFill>
              </a:ln>
            </a:endParaRP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F35F431E-4770-4D7E-ADDA-E1F35CB596CF}"/>
              </a:ext>
            </a:extLst>
          </p:cNvPr>
          <p:cNvSpPr/>
          <p:nvPr/>
        </p:nvSpPr>
        <p:spPr>
          <a:xfrm>
            <a:off x="1349406" y="3826276"/>
            <a:ext cx="887766" cy="9561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19050"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27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9573FF-F9A6-4419-9301-26ACA2C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194" y="220623"/>
            <a:ext cx="6672886" cy="480713"/>
          </a:xfrm>
        </p:spPr>
        <p:txBody>
          <a:bodyPr>
            <a:normAutofit fontScale="90000"/>
          </a:bodyPr>
          <a:lstStyle/>
          <a:p>
            <a:r>
              <a:rPr lang="hr-HR" dirty="0"/>
              <a:t>Tablica vrednovanja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D375316-2205-4495-8E04-5235C0EB6A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t="22061" r="31509"/>
          <a:stretch/>
        </p:blipFill>
        <p:spPr>
          <a:xfrm>
            <a:off x="4116866" y="1544714"/>
            <a:ext cx="7947887" cy="522956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7739E1A-84AA-46CD-949E-C9E1142C2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91" y="0"/>
            <a:ext cx="4035552" cy="6858000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8AEC9CDB-DC3D-41B0-B856-AC7C9136A640}"/>
              </a:ext>
            </a:extLst>
          </p:cNvPr>
          <p:cNvSpPr txBox="1"/>
          <p:nvPr/>
        </p:nvSpPr>
        <p:spPr>
          <a:xfrm>
            <a:off x="4380322" y="782385"/>
            <a:ext cx="616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Zamijeni uradak s učenikom koji sjedi do tebe. </a:t>
            </a:r>
          </a:p>
          <a:p>
            <a:r>
              <a:rPr lang="hr-HR" dirty="0">
                <a:solidFill>
                  <a:srgbClr val="FF0000"/>
                </a:solidFill>
              </a:rPr>
              <a:t>Vrednuj njegov uradak.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8C8DD75E-C0F6-48F7-B759-A2203D965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712" y="791852"/>
            <a:ext cx="2257425" cy="723900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28CBEA83-3BFB-4659-ABE9-7532FD1D7508}"/>
              </a:ext>
            </a:extLst>
          </p:cNvPr>
          <p:cNvSpPr txBox="1"/>
          <p:nvPr/>
        </p:nvSpPr>
        <p:spPr>
          <a:xfrm>
            <a:off x="3648722" y="2166151"/>
            <a:ext cx="468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</a:t>
            </a:r>
          </a:p>
          <a:p>
            <a:endParaRPr lang="hr-HR" dirty="0"/>
          </a:p>
          <a:p>
            <a:r>
              <a:rPr lang="hr-HR" dirty="0"/>
              <a:t>2.</a:t>
            </a:r>
          </a:p>
          <a:p>
            <a:endParaRPr lang="hr-HR" dirty="0"/>
          </a:p>
          <a:p>
            <a:r>
              <a:rPr lang="hr-HR" dirty="0"/>
              <a:t>3.</a:t>
            </a:r>
          </a:p>
          <a:p>
            <a:endParaRPr lang="hr-HR" dirty="0"/>
          </a:p>
          <a:p>
            <a:r>
              <a:rPr lang="hr-HR" dirty="0"/>
              <a:t>4.</a:t>
            </a:r>
          </a:p>
          <a:p>
            <a:endParaRPr lang="hr-HR" dirty="0"/>
          </a:p>
          <a:p>
            <a:r>
              <a:rPr lang="hr-HR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67026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hr-HR" sz="3100">
                <a:solidFill>
                  <a:schemeClr val="bg1"/>
                </a:solidFill>
              </a:rPr>
              <a:t>PONAVLJANJE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AE5796-9EB7-4368-8FBB-FA44E4411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56" y="62145"/>
            <a:ext cx="6649375" cy="67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3555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310</TotalTime>
  <Words>197</Words>
  <Application>Microsoft Office PowerPoint</Application>
  <PresentationFormat>Široki zaslon</PresentationFormat>
  <Paragraphs>43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Kapljica</vt:lpstr>
      <vt:lpstr>PONAVLJANJE I PREGLED RADOVA</vt:lpstr>
      <vt:lpstr>Praktičan rad</vt:lpstr>
      <vt:lpstr>STALAK ZA MOBITEL pogled sprijeda</vt:lpstr>
      <vt:lpstr>STALAK ZA MOBITEL stražnja  strana</vt:lpstr>
      <vt:lpstr>STALAK ZA naljepnice </vt:lpstr>
      <vt:lpstr>STALAK ZA post it naljepnice </vt:lpstr>
      <vt:lpstr>STALAK ZA mobitel </vt:lpstr>
      <vt:lpstr>Tablica vrednovanja</vt:lpstr>
      <vt:lpstr>PONAVLJANJE</vt:lpstr>
      <vt:lpstr>PONAVLJANJE</vt:lpstr>
      <vt:lpstr>vješala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I PREGLED RADOVA</dc:title>
  <dc:creator>Profesor</dc:creator>
  <cp:lastModifiedBy>Ivanka Cvetko</cp:lastModifiedBy>
  <cp:revision>4</cp:revision>
  <dcterms:created xsi:type="dcterms:W3CDTF">2021-12-15T13:48:56Z</dcterms:created>
  <dcterms:modified xsi:type="dcterms:W3CDTF">2021-12-15T21:46:51Z</dcterms:modified>
</cp:coreProperties>
</file>