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C17D4-9B1C-41AF-88D9-5BA378ABC31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589B97-2A53-4403-B734-5B1C2DB4F1A7}">
      <dgm:prSet/>
      <dgm:spPr/>
      <dgm:t>
        <a:bodyPr/>
        <a:lstStyle/>
        <a:p>
          <a:r>
            <a:rPr lang="hr-HR" dirty="0"/>
            <a:t>1. Ocrtavanje pozicija (dijelova bunara)</a:t>
          </a:r>
          <a:endParaRPr lang="en-US" dirty="0"/>
        </a:p>
      </dgm:t>
    </dgm:pt>
    <dgm:pt modelId="{5743A7EB-5459-4B02-BDE5-A33BBCCEBDD7}" type="parTrans" cxnId="{40C100EF-5DFD-491F-9246-F1282D0DED19}">
      <dgm:prSet/>
      <dgm:spPr/>
      <dgm:t>
        <a:bodyPr/>
        <a:lstStyle/>
        <a:p>
          <a:endParaRPr lang="en-US"/>
        </a:p>
      </dgm:t>
    </dgm:pt>
    <dgm:pt modelId="{0F7656EF-BA02-4040-8747-5F02DC7CB6B0}" type="sibTrans" cxnId="{40C100EF-5DFD-491F-9246-F1282D0DED19}">
      <dgm:prSet/>
      <dgm:spPr/>
      <dgm:t>
        <a:bodyPr/>
        <a:lstStyle/>
        <a:p>
          <a:endParaRPr lang="en-US"/>
        </a:p>
      </dgm:t>
    </dgm:pt>
    <dgm:pt modelId="{8CF0B32D-5B24-4CC5-9D85-E9DFE9B734AC}">
      <dgm:prSet/>
      <dgm:spPr/>
      <dgm:t>
        <a:bodyPr/>
        <a:lstStyle/>
        <a:p>
          <a:r>
            <a:rPr lang="hr-HR" dirty="0"/>
            <a:t>2. Izrezivanje pozicija</a:t>
          </a:r>
          <a:endParaRPr lang="en-US" dirty="0"/>
        </a:p>
      </dgm:t>
    </dgm:pt>
    <dgm:pt modelId="{F9266160-3507-40C3-A093-2A1F92B2C684}" type="parTrans" cxnId="{A71ED56A-518C-44BA-B22D-4000A1C75CBF}">
      <dgm:prSet/>
      <dgm:spPr/>
      <dgm:t>
        <a:bodyPr/>
        <a:lstStyle/>
        <a:p>
          <a:endParaRPr lang="en-US"/>
        </a:p>
      </dgm:t>
    </dgm:pt>
    <dgm:pt modelId="{BDDB210F-ECB2-4B36-A926-F0C870F347FA}" type="sibTrans" cxnId="{A71ED56A-518C-44BA-B22D-4000A1C75CBF}">
      <dgm:prSet/>
      <dgm:spPr/>
      <dgm:t>
        <a:bodyPr/>
        <a:lstStyle/>
        <a:p>
          <a:endParaRPr lang="en-US"/>
        </a:p>
      </dgm:t>
    </dgm:pt>
    <dgm:pt modelId="{15F27B4F-EF12-41F7-81AE-F98F50C27751}">
      <dgm:prSet/>
      <dgm:spPr/>
      <dgm:t>
        <a:bodyPr/>
        <a:lstStyle/>
        <a:p>
          <a:r>
            <a:rPr lang="hr-HR"/>
            <a:t>3. Presavijanje dijelova i priprema za sastavljanje</a:t>
          </a:r>
          <a:endParaRPr lang="en-US"/>
        </a:p>
      </dgm:t>
    </dgm:pt>
    <dgm:pt modelId="{599357EF-5AD7-43E3-A6E3-43B0EC1FC6BC}" type="parTrans" cxnId="{FA316816-A51A-4DD8-B8BF-F2DBBDC9EB70}">
      <dgm:prSet/>
      <dgm:spPr/>
      <dgm:t>
        <a:bodyPr/>
        <a:lstStyle/>
        <a:p>
          <a:endParaRPr lang="en-US"/>
        </a:p>
      </dgm:t>
    </dgm:pt>
    <dgm:pt modelId="{76B60364-9D63-4652-869F-E87C798B2DAF}" type="sibTrans" cxnId="{FA316816-A51A-4DD8-B8BF-F2DBBDC9EB70}">
      <dgm:prSet/>
      <dgm:spPr/>
      <dgm:t>
        <a:bodyPr/>
        <a:lstStyle/>
        <a:p>
          <a:endParaRPr lang="en-US"/>
        </a:p>
      </dgm:t>
    </dgm:pt>
    <dgm:pt modelId="{CB593A3E-714C-4921-8CA3-FD7CC66A2EDB}">
      <dgm:prSet/>
      <dgm:spPr/>
      <dgm:t>
        <a:bodyPr/>
        <a:lstStyle/>
        <a:p>
          <a:r>
            <a:rPr lang="hr-HR" dirty="0"/>
            <a:t>4. Sastavljanje pozicija</a:t>
          </a:r>
          <a:endParaRPr lang="en-US" dirty="0"/>
        </a:p>
      </dgm:t>
    </dgm:pt>
    <dgm:pt modelId="{8CA66BE4-33EB-43E5-91C0-01A212A63070}" type="parTrans" cxnId="{E93DABC9-A432-4BA6-9FDF-01CFD81128A9}">
      <dgm:prSet/>
      <dgm:spPr/>
      <dgm:t>
        <a:bodyPr/>
        <a:lstStyle/>
        <a:p>
          <a:endParaRPr lang="en-US"/>
        </a:p>
      </dgm:t>
    </dgm:pt>
    <dgm:pt modelId="{0117C664-DB13-4415-B3BF-57B277EC06B1}" type="sibTrans" cxnId="{E93DABC9-A432-4BA6-9FDF-01CFD81128A9}">
      <dgm:prSet/>
      <dgm:spPr/>
      <dgm:t>
        <a:bodyPr/>
        <a:lstStyle/>
        <a:p>
          <a:endParaRPr lang="en-US"/>
        </a:p>
      </dgm:t>
    </dgm:pt>
    <dgm:pt modelId="{3263D97F-8EA5-465A-BF94-37205771E187}" type="pres">
      <dgm:prSet presAssocID="{0ECC17D4-9B1C-41AF-88D9-5BA378ABC31C}" presName="outerComposite" presStyleCnt="0">
        <dgm:presLayoutVars>
          <dgm:chMax val="5"/>
          <dgm:dir/>
          <dgm:resizeHandles val="exact"/>
        </dgm:presLayoutVars>
      </dgm:prSet>
      <dgm:spPr/>
    </dgm:pt>
    <dgm:pt modelId="{0DB381DF-41E3-4CB8-8FB5-3B6D544CAF35}" type="pres">
      <dgm:prSet presAssocID="{0ECC17D4-9B1C-41AF-88D9-5BA378ABC31C}" presName="dummyMaxCanvas" presStyleCnt="0">
        <dgm:presLayoutVars/>
      </dgm:prSet>
      <dgm:spPr/>
    </dgm:pt>
    <dgm:pt modelId="{6B70B418-EF43-46E6-98EE-72EE8BB0EA3F}" type="pres">
      <dgm:prSet presAssocID="{0ECC17D4-9B1C-41AF-88D9-5BA378ABC31C}" presName="FourNodes_1" presStyleLbl="node1" presStyleIdx="0" presStyleCnt="4">
        <dgm:presLayoutVars>
          <dgm:bulletEnabled val="1"/>
        </dgm:presLayoutVars>
      </dgm:prSet>
      <dgm:spPr/>
    </dgm:pt>
    <dgm:pt modelId="{D9A8ABE8-C2FC-4B2F-93D1-B4EBE4789968}" type="pres">
      <dgm:prSet presAssocID="{0ECC17D4-9B1C-41AF-88D9-5BA378ABC31C}" presName="FourNodes_2" presStyleLbl="node1" presStyleIdx="1" presStyleCnt="4">
        <dgm:presLayoutVars>
          <dgm:bulletEnabled val="1"/>
        </dgm:presLayoutVars>
      </dgm:prSet>
      <dgm:spPr/>
    </dgm:pt>
    <dgm:pt modelId="{7ADF53E3-1FDB-4557-ABBF-E7A341AC3DB9}" type="pres">
      <dgm:prSet presAssocID="{0ECC17D4-9B1C-41AF-88D9-5BA378ABC31C}" presName="FourNodes_3" presStyleLbl="node1" presStyleIdx="2" presStyleCnt="4">
        <dgm:presLayoutVars>
          <dgm:bulletEnabled val="1"/>
        </dgm:presLayoutVars>
      </dgm:prSet>
      <dgm:spPr/>
    </dgm:pt>
    <dgm:pt modelId="{749A71ED-2E51-4FEB-AFC5-DB1DB42FE3E4}" type="pres">
      <dgm:prSet presAssocID="{0ECC17D4-9B1C-41AF-88D9-5BA378ABC31C}" presName="FourNodes_4" presStyleLbl="node1" presStyleIdx="3" presStyleCnt="4">
        <dgm:presLayoutVars>
          <dgm:bulletEnabled val="1"/>
        </dgm:presLayoutVars>
      </dgm:prSet>
      <dgm:spPr/>
    </dgm:pt>
    <dgm:pt modelId="{EFA66A17-37B2-40BE-A6C0-1BDFE7627B17}" type="pres">
      <dgm:prSet presAssocID="{0ECC17D4-9B1C-41AF-88D9-5BA378ABC31C}" presName="FourConn_1-2" presStyleLbl="fgAccFollowNode1" presStyleIdx="0" presStyleCnt="3">
        <dgm:presLayoutVars>
          <dgm:bulletEnabled val="1"/>
        </dgm:presLayoutVars>
      </dgm:prSet>
      <dgm:spPr/>
    </dgm:pt>
    <dgm:pt modelId="{BD81A070-C860-4D18-9CAB-D5ED31CF94AD}" type="pres">
      <dgm:prSet presAssocID="{0ECC17D4-9B1C-41AF-88D9-5BA378ABC31C}" presName="FourConn_2-3" presStyleLbl="fgAccFollowNode1" presStyleIdx="1" presStyleCnt="3">
        <dgm:presLayoutVars>
          <dgm:bulletEnabled val="1"/>
        </dgm:presLayoutVars>
      </dgm:prSet>
      <dgm:spPr/>
    </dgm:pt>
    <dgm:pt modelId="{4CF8D81A-6E51-4514-9D79-AAB015A9272A}" type="pres">
      <dgm:prSet presAssocID="{0ECC17D4-9B1C-41AF-88D9-5BA378ABC31C}" presName="FourConn_3-4" presStyleLbl="fgAccFollowNode1" presStyleIdx="2" presStyleCnt="3">
        <dgm:presLayoutVars>
          <dgm:bulletEnabled val="1"/>
        </dgm:presLayoutVars>
      </dgm:prSet>
      <dgm:spPr/>
    </dgm:pt>
    <dgm:pt modelId="{E351E419-0AE8-456F-80B5-0372DDD720E5}" type="pres">
      <dgm:prSet presAssocID="{0ECC17D4-9B1C-41AF-88D9-5BA378ABC31C}" presName="FourNodes_1_text" presStyleLbl="node1" presStyleIdx="3" presStyleCnt="4">
        <dgm:presLayoutVars>
          <dgm:bulletEnabled val="1"/>
        </dgm:presLayoutVars>
      </dgm:prSet>
      <dgm:spPr/>
    </dgm:pt>
    <dgm:pt modelId="{84C142D3-3A37-49CE-99B7-EA777F6B19E9}" type="pres">
      <dgm:prSet presAssocID="{0ECC17D4-9B1C-41AF-88D9-5BA378ABC31C}" presName="FourNodes_2_text" presStyleLbl="node1" presStyleIdx="3" presStyleCnt="4">
        <dgm:presLayoutVars>
          <dgm:bulletEnabled val="1"/>
        </dgm:presLayoutVars>
      </dgm:prSet>
      <dgm:spPr/>
    </dgm:pt>
    <dgm:pt modelId="{644B0ECF-8C10-48BC-958D-68D2318C6B0C}" type="pres">
      <dgm:prSet presAssocID="{0ECC17D4-9B1C-41AF-88D9-5BA378ABC31C}" presName="FourNodes_3_text" presStyleLbl="node1" presStyleIdx="3" presStyleCnt="4">
        <dgm:presLayoutVars>
          <dgm:bulletEnabled val="1"/>
        </dgm:presLayoutVars>
      </dgm:prSet>
      <dgm:spPr/>
    </dgm:pt>
    <dgm:pt modelId="{7C929DAD-5050-4A18-A4D3-EDA7E4851DC3}" type="pres">
      <dgm:prSet presAssocID="{0ECC17D4-9B1C-41AF-88D9-5BA378ABC31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8366F00-ACBC-4392-94DD-10FB320F1A73}" type="presOf" srcId="{15F27B4F-EF12-41F7-81AE-F98F50C27751}" destId="{644B0ECF-8C10-48BC-958D-68D2318C6B0C}" srcOrd="1" destOrd="0" presId="urn:microsoft.com/office/officeart/2005/8/layout/vProcess5"/>
    <dgm:cxn modelId="{74CEB203-1ACE-40D7-92D9-9356C535CEDC}" type="presOf" srcId="{BDDB210F-ECB2-4B36-A926-F0C870F347FA}" destId="{BD81A070-C860-4D18-9CAB-D5ED31CF94AD}" srcOrd="0" destOrd="0" presId="urn:microsoft.com/office/officeart/2005/8/layout/vProcess5"/>
    <dgm:cxn modelId="{FA316816-A51A-4DD8-B8BF-F2DBBDC9EB70}" srcId="{0ECC17D4-9B1C-41AF-88D9-5BA378ABC31C}" destId="{15F27B4F-EF12-41F7-81AE-F98F50C27751}" srcOrd="2" destOrd="0" parTransId="{599357EF-5AD7-43E3-A6E3-43B0EC1FC6BC}" sibTransId="{76B60364-9D63-4652-869F-E87C798B2DAF}"/>
    <dgm:cxn modelId="{B0909A3F-22FB-4EF3-ACC4-18DE16DB1A10}" type="presOf" srcId="{CB593A3E-714C-4921-8CA3-FD7CC66A2EDB}" destId="{749A71ED-2E51-4FEB-AFC5-DB1DB42FE3E4}" srcOrd="0" destOrd="0" presId="urn:microsoft.com/office/officeart/2005/8/layout/vProcess5"/>
    <dgm:cxn modelId="{AD498E5C-506F-43B6-9CAA-4E5222BCF469}" type="presOf" srcId="{15F27B4F-EF12-41F7-81AE-F98F50C27751}" destId="{7ADF53E3-1FDB-4557-ABBF-E7A341AC3DB9}" srcOrd="0" destOrd="0" presId="urn:microsoft.com/office/officeart/2005/8/layout/vProcess5"/>
    <dgm:cxn modelId="{A71ED56A-518C-44BA-B22D-4000A1C75CBF}" srcId="{0ECC17D4-9B1C-41AF-88D9-5BA378ABC31C}" destId="{8CF0B32D-5B24-4CC5-9D85-E9DFE9B734AC}" srcOrd="1" destOrd="0" parTransId="{F9266160-3507-40C3-A093-2A1F92B2C684}" sibTransId="{BDDB210F-ECB2-4B36-A926-F0C870F347FA}"/>
    <dgm:cxn modelId="{A7333C72-4B0A-4F06-B8E5-3F135B335DC8}" type="presOf" srcId="{76B60364-9D63-4652-869F-E87C798B2DAF}" destId="{4CF8D81A-6E51-4514-9D79-AAB015A9272A}" srcOrd="0" destOrd="0" presId="urn:microsoft.com/office/officeart/2005/8/layout/vProcess5"/>
    <dgm:cxn modelId="{C05A7985-9501-42C2-8F3E-CFD84B4E8FD2}" type="presOf" srcId="{91589B97-2A53-4403-B734-5B1C2DB4F1A7}" destId="{E351E419-0AE8-456F-80B5-0372DDD720E5}" srcOrd="1" destOrd="0" presId="urn:microsoft.com/office/officeart/2005/8/layout/vProcess5"/>
    <dgm:cxn modelId="{BB6D2791-44B5-421D-9308-230FC8C24539}" type="presOf" srcId="{0ECC17D4-9B1C-41AF-88D9-5BA378ABC31C}" destId="{3263D97F-8EA5-465A-BF94-37205771E187}" srcOrd="0" destOrd="0" presId="urn:microsoft.com/office/officeart/2005/8/layout/vProcess5"/>
    <dgm:cxn modelId="{ECFF8F96-26E9-4074-A9C3-9B3C7BF77B9A}" type="presOf" srcId="{0F7656EF-BA02-4040-8747-5F02DC7CB6B0}" destId="{EFA66A17-37B2-40BE-A6C0-1BDFE7627B17}" srcOrd="0" destOrd="0" presId="urn:microsoft.com/office/officeart/2005/8/layout/vProcess5"/>
    <dgm:cxn modelId="{25E210C7-D928-4FC7-9AFD-50DA8C923C7D}" type="presOf" srcId="{8CF0B32D-5B24-4CC5-9D85-E9DFE9B734AC}" destId="{84C142D3-3A37-49CE-99B7-EA777F6B19E9}" srcOrd="1" destOrd="0" presId="urn:microsoft.com/office/officeart/2005/8/layout/vProcess5"/>
    <dgm:cxn modelId="{E93DABC9-A432-4BA6-9FDF-01CFD81128A9}" srcId="{0ECC17D4-9B1C-41AF-88D9-5BA378ABC31C}" destId="{CB593A3E-714C-4921-8CA3-FD7CC66A2EDB}" srcOrd="3" destOrd="0" parTransId="{8CA66BE4-33EB-43E5-91C0-01A212A63070}" sibTransId="{0117C664-DB13-4415-B3BF-57B277EC06B1}"/>
    <dgm:cxn modelId="{3965A2DD-850D-434E-824C-A1DEFBA0DFA0}" type="presOf" srcId="{8CF0B32D-5B24-4CC5-9D85-E9DFE9B734AC}" destId="{D9A8ABE8-C2FC-4B2F-93D1-B4EBE4789968}" srcOrd="0" destOrd="0" presId="urn:microsoft.com/office/officeart/2005/8/layout/vProcess5"/>
    <dgm:cxn modelId="{380D5DE1-854C-4498-AB15-56F0487F4603}" type="presOf" srcId="{CB593A3E-714C-4921-8CA3-FD7CC66A2EDB}" destId="{7C929DAD-5050-4A18-A4D3-EDA7E4851DC3}" srcOrd="1" destOrd="0" presId="urn:microsoft.com/office/officeart/2005/8/layout/vProcess5"/>
    <dgm:cxn modelId="{B3D960EC-01BA-4C4F-AFE9-65CBAE080630}" type="presOf" srcId="{91589B97-2A53-4403-B734-5B1C2DB4F1A7}" destId="{6B70B418-EF43-46E6-98EE-72EE8BB0EA3F}" srcOrd="0" destOrd="0" presId="urn:microsoft.com/office/officeart/2005/8/layout/vProcess5"/>
    <dgm:cxn modelId="{40C100EF-5DFD-491F-9246-F1282D0DED19}" srcId="{0ECC17D4-9B1C-41AF-88D9-5BA378ABC31C}" destId="{91589B97-2A53-4403-B734-5B1C2DB4F1A7}" srcOrd="0" destOrd="0" parTransId="{5743A7EB-5459-4B02-BDE5-A33BBCCEBDD7}" sibTransId="{0F7656EF-BA02-4040-8747-5F02DC7CB6B0}"/>
    <dgm:cxn modelId="{9B760EB8-5843-45E5-9166-2105EF4C5819}" type="presParOf" srcId="{3263D97F-8EA5-465A-BF94-37205771E187}" destId="{0DB381DF-41E3-4CB8-8FB5-3B6D544CAF35}" srcOrd="0" destOrd="0" presId="urn:microsoft.com/office/officeart/2005/8/layout/vProcess5"/>
    <dgm:cxn modelId="{63A32FEF-7992-4798-977C-DCCD318AADA7}" type="presParOf" srcId="{3263D97F-8EA5-465A-BF94-37205771E187}" destId="{6B70B418-EF43-46E6-98EE-72EE8BB0EA3F}" srcOrd="1" destOrd="0" presId="urn:microsoft.com/office/officeart/2005/8/layout/vProcess5"/>
    <dgm:cxn modelId="{FD2DF850-F7DF-4A19-A365-80EE05A747B7}" type="presParOf" srcId="{3263D97F-8EA5-465A-BF94-37205771E187}" destId="{D9A8ABE8-C2FC-4B2F-93D1-B4EBE4789968}" srcOrd="2" destOrd="0" presId="urn:microsoft.com/office/officeart/2005/8/layout/vProcess5"/>
    <dgm:cxn modelId="{E2234887-9564-4B46-9C81-7FCB5E42441B}" type="presParOf" srcId="{3263D97F-8EA5-465A-BF94-37205771E187}" destId="{7ADF53E3-1FDB-4557-ABBF-E7A341AC3DB9}" srcOrd="3" destOrd="0" presId="urn:microsoft.com/office/officeart/2005/8/layout/vProcess5"/>
    <dgm:cxn modelId="{487CF644-79D6-4950-B90B-0F263D17AEAF}" type="presParOf" srcId="{3263D97F-8EA5-465A-BF94-37205771E187}" destId="{749A71ED-2E51-4FEB-AFC5-DB1DB42FE3E4}" srcOrd="4" destOrd="0" presId="urn:microsoft.com/office/officeart/2005/8/layout/vProcess5"/>
    <dgm:cxn modelId="{C8F1E442-0CC9-47A9-B6F0-EDBFE9A87200}" type="presParOf" srcId="{3263D97F-8EA5-465A-BF94-37205771E187}" destId="{EFA66A17-37B2-40BE-A6C0-1BDFE7627B17}" srcOrd="5" destOrd="0" presId="urn:microsoft.com/office/officeart/2005/8/layout/vProcess5"/>
    <dgm:cxn modelId="{37D8F635-A376-4F7B-B151-C90E3FBA4D54}" type="presParOf" srcId="{3263D97F-8EA5-465A-BF94-37205771E187}" destId="{BD81A070-C860-4D18-9CAB-D5ED31CF94AD}" srcOrd="6" destOrd="0" presId="urn:microsoft.com/office/officeart/2005/8/layout/vProcess5"/>
    <dgm:cxn modelId="{7A065575-7D2B-46FC-82B7-DF6A7ADFA313}" type="presParOf" srcId="{3263D97F-8EA5-465A-BF94-37205771E187}" destId="{4CF8D81A-6E51-4514-9D79-AAB015A9272A}" srcOrd="7" destOrd="0" presId="urn:microsoft.com/office/officeart/2005/8/layout/vProcess5"/>
    <dgm:cxn modelId="{57A95C02-667D-4F1B-A206-2ABA597C92E0}" type="presParOf" srcId="{3263D97F-8EA5-465A-BF94-37205771E187}" destId="{E351E419-0AE8-456F-80B5-0372DDD720E5}" srcOrd="8" destOrd="0" presId="urn:microsoft.com/office/officeart/2005/8/layout/vProcess5"/>
    <dgm:cxn modelId="{72F0474A-86F5-44DE-B0A9-649C53D000F7}" type="presParOf" srcId="{3263D97F-8EA5-465A-BF94-37205771E187}" destId="{84C142D3-3A37-49CE-99B7-EA777F6B19E9}" srcOrd="9" destOrd="0" presId="urn:microsoft.com/office/officeart/2005/8/layout/vProcess5"/>
    <dgm:cxn modelId="{88386065-7C0C-462F-9F5B-8591A000A0FF}" type="presParOf" srcId="{3263D97F-8EA5-465A-BF94-37205771E187}" destId="{644B0ECF-8C10-48BC-958D-68D2318C6B0C}" srcOrd="10" destOrd="0" presId="urn:microsoft.com/office/officeart/2005/8/layout/vProcess5"/>
    <dgm:cxn modelId="{D7E0746C-E442-4B48-B92F-AA9425C95DD0}" type="presParOf" srcId="{3263D97F-8EA5-465A-BF94-37205771E187}" destId="{7C929DAD-5050-4A18-A4D3-EDA7E4851DC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0B418-EF43-46E6-98EE-72EE8BB0EA3F}">
      <dsp:nvSpPr>
        <dsp:cNvPr id="0" name=""/>
        <dsp:cNvSpPr/>
      </dsp:nvSpPr>
      <dsp:spPr>
        <a:xfrm>
          <a:off x="0" y="0"/>
          <a:ext cx="9125989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1. Ocrtavanje pozicija (dijelova bunara)</a:t>
          </a:r>
          <a:endParaRPr lang="en-US" sz="2900" kern="1200" dirty="0"/>
        </a:p>
      </dsp:txBody>
      <dsp:txXfrm>
        <a:off x="28038" y="28038"/>
        <a:ext cx="8012103" cy="901218"/>
      </dsp:txXfrm>
    </dsp:sp>
    <dsp:sp modelId="{D9A8ABE8-C2FC-4B2F-93D1-B4EBE4789968}">
      <dsp:nvSpPr>
        <dsp:cNvPr id="0" name=""/>
        <dsp:cNvSpPr/>
      </dsp:nvSpPr>
      <dsp:spPr>
        <a:xfrm>
          <a:off x="764301" y="1131347"/>
          <a:ext cx="9125989" cy="95729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2. Izrezivanje pozicija</a:t>
          </a:r>
          <a:endParaRPr lang="en-US" sz="2900" kern="1200" dirty="0"/>
        </a:p>
      </dsp:txBody>
      <dsp:txXfrm>
        <a:off x="792339" y="1159385"/>
        <a:ext cx="7683370" cy="901218"/>
      </dsp:txXfrm>
    </dsp:sp>
    <dsp:sp modelId="{7ADF53E3-1FDB-4557-ABBF-E7A341AC3DB9}">
      <dsp:nvSpPr>
        <dsp:cNvPr id="0" name=""/>
        <dsp:cNvSpPr/>
      </dsp:nvSpPr>
      <dsp:spPr>
        <a:xfrm>
          <a:off x="1517195" y="2262695"/>
          <a:ext cx="9125989" cy="95729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3. Presavijanje dijelova i priprema za sastavljanje</a:t>
          </a:r>
          <a:endParaRPr lang="en-US" sz="2900" kern="1200"/>
        </a:p>
      </dsp:txBody>
      <dsp:txXfrm>
        <a:off x="1545233" y="2290733"/>
        <a:ext cx="7694778" cy="901218"/>
      </dsp:txXfrm>
    </dsp:sp>
    <dsp:sp modelId="{749A71ED-2E51-4FEB-AFC5-DB1DB42FE3E4}">
      <dsp:nvSpPr>
        <dsp:cNvPr id="0" name=""/>
        <dsp:cNvSpPr/>
      </dsp:nvSpPr>
      <dsp:spPr>
        <a:xfrm>
          <a:off x="2281497" y="3394043"/>
          <a:ext cx="9125989" cy="9572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4. Sastavljanje pozicija</a:t>
          </a:r>
          <a:endParaRPr lang="en-US" sz="2900" kern="1200" dirty="0"/>
        </a:p>
      </dsp:txBody>
      <dsp:txXfrm>
        <a:off x="2309535" y="3422081"/>
        <a:ext cx="7683370" cy="901218"/>
      </dsp:txXfrm>
    </dsp:sp>
    <dsp:sp modelId="{EFA66A17-37B2-40BE-A6C0-1BDFE7627B17}">
      <dsp:nvSpPr>
        <dsp:cNvPr id="0" name=""/>
        <dsp:cNvSpPr/>
      </dsp:nvSpPr>
      <dsp:spPr>
        <a:xfrm>
          <a:off x="850374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43752" y="733200"/>
        <a:ext cx="342233" cy="468236"/>
      </dsp:txXfrm>
    </dsp:sp>
    <dsp:sp modelId="{BD81A070-C860-4D18-9CAB-D5ED31CF94AD}">
      <dsp:nvSpPr>
        <dsp:cNvPr id="0" name=""/>
        <dsp:cNvSpPr/>
      </dsp:nvSpPr>
      <dsp:spPr>
        <a:xfrm>
          <a:off x="9268049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408053" y="1864548"/>
        <a:ext cx="342233" cy="468236"/>
      </dsp:txXfrm>
    </dsp:sp>
    <dsp:sp modelId="{4CF8D81A-6E51-4514-9D79-AAB015A9272A}">
      <dsp:nvSpPr>
        <dsp:cNvPr id="0" name=""/>
        <dsp:cNvSpPr/>
      </dsp:nvSpPr>
      <dsp:spPr>
        <a:xfrm>
          <a:off x="10020944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10160948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D897AF-30CE-40DC-B2FD-ED58BDF3C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F4CD10-4E1E-4A1E-9653-BCEA7B955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094ADF-4613-4888-A5DE-33DDF592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2252EE-E161-4E38-9849-58BDD2B6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6B1ABE-3172-446D-81F4-3B9C0DFE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91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597FF4-F0E7-4658-AEAD-F5332828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AB6560E-CC0F-4514-A39E-EC85DA933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6DD70D-5F28-409D-B898-65FD416C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659C2A-18C8-4B36-B4F3-4EB4B530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4F5153-A081-4462-9513-0870C2F2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80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F26035-4619-49B3-9025-C38A02089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EB2620-6A53-4209-9D9E-CED398FD7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EC11C4-7525-4454-93D8-E84FDB42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ACA139-A198-4CAB-947C-DFF91FB2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C196A57-37FF-440D-87B9-F351E32A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42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E5C58-F93F-4E4E-9967-3E7B299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1E8205-B47E-4001-84DC-8032924C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9F0221-C04E-4CE3-9E78-C16CF7D2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9606FD-542D-4F82-8CB3-A220356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DC1796-CD57-4F11-831A-6FE34F95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89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0454C-6AA9-4581-B41B-2A314927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A22EE6-782A-402C-B928-1B10B4A88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96FB24-B418-46C2-B813-5983397F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1418FC-5F3C-48AE-9611-FBA40C66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6F07AE-7499-4CDF-BA47-B979181B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FC3333-E024-440A-89C3-FB1D42CB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B85FF1-FA18-4678-96D5-35A485D47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35D6D9B-EEC7-4BD0-ADC2-683D56409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FC216E-093C-4697-878D-EF17A8F2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9A26C0-5396-4303-9E46-5134E598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169B9A-B129-4A76-B631-F7B78843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7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07C36-B091-4360-A7C8-A47AAD3F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964DBC-05D0-4C0B-9DA1-44D1B1EC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D97F8B-6BDE-4A30-BB46-17F2B7E2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5E30713-D6E7-45F7-9EA5-DF186F29F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7077F41-322E-4CF8-B8D6-09801F83E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887D26D-F548-42C6-B522-0B35485E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A6003E8-20E8-4B81-82E4-BDD1F076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151B688-A7CF-4743-B97C-556FA15A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21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64B21-65CC-4DDF-8B8F-ABC2E2F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C3A0881-59E2-43E3-8683-AA4D9459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827A84-685B-4601-956B-A3801303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D7AF6D-2815-4AA2-9495-7FF866B8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8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3E60A2D-1265-47BD-8626-9C73B81D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7AA324-B37A-46B0-8161-EA59AC6A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1A353B-E36C-43BF-ACDF-6FE3B89C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9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C70BB-6FFF-4254-AC24-ABA3BDBF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8FDD97-DE4F-41DD-B313-6CCC57F2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3464F3-EF88-4E05-B153-C249537C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921427-4E52-4070-9460-2E97A0F6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9D82B6-3AC7-43F7-B5EC-B7FC6BD4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E7D011-5BB0-4E1C-9FB6-9D5E6168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6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9B66E-028E-43DD-9375-67465F48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DD88F2C-873D-445A-A846-96996645C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736CB0E-C192-4DF4-B007-2868F1B29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D73374-D4B4-4610-9A9D-EE7270DC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7C0484-F3AF-4E20-B465-7E19B4B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AAB7FED-97EF-42D4-AA47-07DED29A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50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B6F87BE-7436-4574-A36D-6D260739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C9E2AA-8314-421C-AE5F-CC3D70A7F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B7A652-0408-4403-8E00-E022A8288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C0AF-E04C-4CF9-B853-4FA3161794D0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4159F9-620D-47FC-940E-24EFD01B4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D89FC9-665A-4812-8740-B642A3F6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5C71-D4DF-42FF-8796-0853A1CDE9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2CFF3A0-18D7-483B-8EA8-321BA9CE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1950100"/>
            <a:ext cx="8247888" cy="2407214"/>
          </a:xfrm>
        </p:spPr>
        <p:txBody>
          <a:bodyPr anchor="b">
            <a:normAutofit/>
          </a:bodyPr>
          <a:lstStyle/>
          <a:p>
            <a:pPr algn="l"/>
            <a:r>
              <a:rPr lang="hr-HR" sz="6800" b="1"/>
              <a:t>MAKETA BUNARA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CA45F6-813D-4E22-AAE9-7F0E93D5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0" y="4562856"/>
            <a:ext cx="8229600" cy="1225296"/>
          </a:xfrm>
        </p:spPr>
        <p:txBody>
          <a:bodyPr anchor="t">
            <a:normAutofit/>
          </a:bodyPr>
          <a:lstStyle/>
          <a:p>
            <a:pPr algn="l"/>
            <a:r>
              <a:rPr lang="hr-HR" sz="2000"/>
              <a:t>Prezentacija tehničke tvorevine</a:t>
            </a:r>
          </a:p>
          <a:p>
            <a:pPr algn="l"/>
            <a:endParaRPr lang="hr-HR" sz="2000"/>
          </a:p>
          <a:p>
            <a:pPr algn="l"/>
            <a:r>
              <a:rPr lang="hr-HR" sz="2000"/>
              <a:t>Sofija Dumančić, 5.a </a:t>
            </a:r>
          </a:p>
        </p:txBody>
      </p:sp>
    </p:spTree>
    <p:extLst>
      <p:ext uri="{BB962C8B-B14F-4D97-AF65-F5344CB8AC3E}">
        <p14:creationId xmlns:p14="http://schemas.microsoft.com/office/powerpoint/2010/main" val="87843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B97DFB-791F-495C-B595-00F6C637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BUNAR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1CF665-2906-42C7-9CB4-D8FA40780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sz="2000" b="1"/>
              <a:t>Bunar</a:t>
            </a:r>
            <a:r>
              <a:rPr lang="hr-HR" sz="2000"/>
              <a:t> – iskopina ili bušotina u zemlji </a:t>
            </a:r>
          </a:p>
          <a:p>
            <a:pPr marL="0" indent="0">
              <a:buNone/>
            </a:pPr>
            <a:r>
              <a:rPr lang="hr-HR" sz="2000"/>
              <a:t>   da bi se pristupilo podzemnim vodama</a:t>
            </a:r>
          </a:p>
          <a:p>
            <a:r>
              <a:rPr lang="hr-HR" sz="2000"/>
              <a:t>možemo ih vidjeti u seoskim dvorištima</a:t>
            </a:r>
          </a:p>
          <a:p>
            <a:r>
              <a:rPr lang="hr-HR" sz="2000"/>
              <a:t>voda iz bunara može se vaditi:</a:t>
            </a:r>
          </a:p>
          <a:p>
            <a:pPr lvl="1"/>
            <a:r>
              <a:rPr lang="hr-HR" sz="2000"/>
              <a:t>ručno</a:t>
            </a:r>
          </a:p>
          <a:p>
            <a:pPr lvl="1"/>
            <a:r>
              <a:rPr lang="hr-HR" sz="2000"/>
              <a:t>vitlom pomoću raznih posuda </a:t>
            </a:r>
          </a:p>
          <a:p>
            <a:pPr lvl="1"/>
            <a:r>
              <a:rPr lang="hr-HR" sz="2000"/>
              <a:t>različitim pumpama (ručne ili električne)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9DADC0-161B-468D-9B8D-EF2E88BE2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6" r="2784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6A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D929288-E0E9-46A2-92E1-F8D1D184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anchor="b">
            <a:normAutofit/>
          </a:bodyPr>
          <a:lstStyle/>
          <a:p>
            <a:r>
              <a:rPr lang="hr-HR" sz="4000" b="1" dirty="0"/>
              <a:t>MATERIJAL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D85B1AD-0B3D-4422-9BB1-B12EBD28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4" y="1108946"/>
            <a:ext cx="1846470" cy="184647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6BAA993-CD3E-4D5D-8BB0-C80455CB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354401"/>
            <a:ext cx="2713512" cy="27135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1E02964-BC29-4714-BBB3-740DC6DC7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73" y="3926262"/>
            <a:ext cx="49815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25B351-F3D6-4D2C-AA2E-59CEA112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94" y="435547"/>
            <a:ext cx="5613822" cy="1775389"/>
          </a:xfrm>
        </p:spPr>
        <p:txBody>
          <a:bodyPr anchor="b">
            <a:normAutofit/>
          </a:bodyPr>
          <a:lstStyle/>
          <a:p>
            <a:r>
              <a:rPr lang="hr-HR" sz="4000"/>
              <a:t>ALAT I PRIBOR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4A2FC9-6D19-473C-B868-99FDB204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6077" y="435547"/>
            <a:ext cx="1969483" cy="1775389"/>
          </a:xfrm>
          <a:custGeom>
            <a:avLst/>
            <a:gdLst>
              <a:gd name="connsiteX0" fmla="*/ 530616 w 1859834"/>
              <a:gd name="connsiteY0" fmla="*/ 0 h 1676546"/>
              <a:gd name="connsiteX1" fmla="*/ 1331006 w 1859834"/>
              <a:gd name="connsiteY1" fmla="*/ 0 h 1676546"/>
              <a:gd name="connsiteX2" fmla="*/ 1445347 w 1859834"/>
              <a:gd name="connsiteY2" fmla="*/ 65415 h 1676546"/>
              <a:gd name="connsiteX3" fmla="*/ 1845541 w 1859834"/>
              <a:gd name="connsiteY3" fmla="*/ 770436 h 1676546"/>
              <a:gd name="connsiteX4" fmla="*/ 1845541 w 1859834"/>
              <a:gd name="connsiteY4" fmla="*/ 906111 h 1676546"/>
              <a:gd name="connsiteX5" fmla="*/ 1445347 w 1859834"/>
              <a:gd name="connsiteY5" fmla="*/ 1611131 h 1676546"/>
              <a:gd name="connsiteX6" fmla="*/ 1331006 w 1859834"/>
              <a:gd name="connsiteY6" fmla="*/ 1676546 h 1676546"/>
              <a:gd name="connsiteX7" fmla="*/ 530616 w 1859834"/>
              <a:gd name="connsiteY7" fmla="*/ 1676546 h 1676546"/>
              <a:gd name="connsiteX8" fmla="*/ 416275 w 1859834"/>
              <a:gd name="connsiteY8" fmla="*/ 1611131 h 1676546"/>
              <a:gd name="connsiteX9" fmla="*/ 16080 w 1859834"/>
              <a:gd name="connsiteY9" fmla="*/ 906111 h 1676546"/>
              <a:gd name="connsiteX10" fmla="*/ 16080 w 1859834"/>
              <a:gd name="connsiteY10" fmla="*/ 770436 h 1676546"/>
              <a:gd name="connsiteX11" fmla="*/ 416275 w 1859834"/>
              <a:gd name="connsiteY11" fmla="*/ 65415 h 1676546"/>
              <a:gd name="connsiteX12" fmla="*/ 530616 w 1859834"/>
              <a:gd name="connsiteY12" fmla="*/ 0 h 167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9834" h="1676546">
                <a:moveTo>
                  <a:pt x="530616" y="0"/>
                </a:moveTo>
                <a:cubicBezTo>
                  <a:pt x="1331006" y="0"/>
                  <a:pt x="1331006" y="0"/>
                  <a:pt x="1331006" y="0"/>
                </a:cubicBezTo>
                <a:cubicBezTo>
                  <a:pt x="1371502" y="0"/>
                  <a:pt x="1423909" y="29073"/>
                  <a:pt x="1445347" y="65415"/>
                </a:cubicBezTo>
                <a:cubicBezTo>
                  <a:pt x="1845541" y="770436"/>
                  <a:pt x="1845541" y="770436"/>
                  <a:pt x="1845541" y="770436"/>
                </a:cubicBezTo>
                <a:cubicBezTo>
                  <a:pt x="1864599" y="809200"/>
                  <a:pt x="1864599" y="867346"/>
                  <a:pt x="1845541" y="906111"/>
                </a:cubicBezTo>
                <a:cubicBezTo>
                  <a:pt x="1445347" y="1611131"/>
                  <a:pt x="1445347" y="1611131"/>
                  <a:pt x="1445347" y="1611131"/>
                </a:cubicBezTo>
                <a:cubicBezTo>
                  <a:pt x="1423909" y="1647474"/>
                  <a:pt x="1371502" y="1676546"/>
                  <a:pt x="1331006" y="1676546"/>
                </a:cubicBezTo>
                <a:lnTo>
                  <a:pt x="530616" y="1676546"/>
                </a:lnTo>
                <a:cubicBezTo>
                  <a:pt x="487738" y="1676546"/>
                  <a:pt x="435332" y="1647474"/>
                  <a:pt x="416275" y="1611131"/>
                </a:cubicBezTo>
                <a:cubicBezTo>
                  <a:pt x="16080" y="906111"/>
                  <a:pt x="16080" y="906111"/>
                  <a:pt x="16080" y="906111"/>
                </a:cubicBezTo>
                <a:cubicBezTo>
                  <a:pt x="-5359" y="867346"/>
                  <a:pt x="-5359" y="809200"/>
                  <a:pt x="16080" y="770436"/>
                </a:cubicBezTo>
                <a:cubicBezTo>
                  <a:pt x="416275" y="65415"/>
                  <a:pt x="416275" y="65415"/>
                  <a:pt x="416275" y="65415"/>
                </a:cubicBezTo>
                <a:cubicBezTo>
                  <a:pt x="435332" y="29073"/>
                  <a:pt x="487738" y="0"/>
                  <a:pt x="53061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1E2B027-9C4C-4189-A88A-C6E40FC3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27" y="970679"/>
            <a:ext cx="1222782" cy="702273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DA9F4F03-C8ED-48C1-BF3E-282F85DB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94" y="2391339"/>
            <a:ext cx="3947974" cy="3461454"/>
          </a:xfrm>
        </p:spPr>
        <p:txBody>
          <a:bodyPr anchor="t">
            <a:normAutofit/>
          </a:bodyPr>
          <a:lstStyle/>
          <a:p>
            <a:r>
              <a:rPr lang="hr-HR" sz="2400"/>
              <a:t>Škare za papir</a:t>
            </a:r>
          </a:p>
          <a:p>
            <a:r>
              <a:rPr lang="hr-HR" sz="2400"/>
              <a:t>Podloga za rad</a:t>
            </a:r>
          </a:p>
          <a:p>
            <a:r>
              <a:rPr lang="hr-HR" sz="2400"/>
              <a:t>Pribor za tehničko crtanje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ED0409-854E-49C4-876E-A78C6D881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329" y="2391339"/>
            <a:ext cx="4295423" cy="4226565"/>
          </a:xfrm>
          <a:custGeom>
            <a:avLst/>
            <a:gdLst>
              <a:gd name="connsiteX0" fmla="*/ 2353286 w 3293367"/>
              <a:gd name="connsiteY0" fmla="*/ 2104683 h 3240573"/>
              <a:gd name="connsiteX1" fmla="*/ 2868450 w 3293367"/>
              <a:gd name="connsiteY1" fmla="*/ 2104683 h 3240573"/>
              <a:gd name="connsiteX2" fmla="*/ 2892703 w 3293367"/>
              <a:gd name="connsiteY2" fmla="*/ 2107904 h 3240573"/>
              <a:gd name="connsiteX3" fmla="*/ 2909383 w 3293367"/>
              <a:gd name="connsiteY3" fmla="*/ 2114898 h 3240573"/>
              <a:gd name="connsiteX4" fmla="*/ 2899189 w 3293367"/>
              <a:gd name="connsiteY4" fmla="*/ 2132529 h 3240573"/>
              <a:gd name="connsiteX5" fmla="*/ 2538022 w 3293367"/>
              <a:gd name="connsiteY5" fmla="*/ 2757176 h 3240573"/>
              <a:gd name="connsiteX6" fmla="*/ 2322847 w 3293367"/>
              <a:gd name="connsiteY6" fmla="*/ 2882232 h 3240573"/>
              <a:gd name="connsiteX7" fmla="*/ 2149884 w 3293367"/>
              <a:gd name="connsiteY7" fmla="*/ 2882232 h 3240573"/>
              <a:gd name="connsiteX8" fmla="*/ 2129707 w 3293367"/>
              <a:gd name="connsiteY8" fmla="*/ 2882232 h 3240573"/>
              <a:gd name="connsiteX9" fmla="*/ 2110453 w 3293367"/>
              <a:gd name="connsiteY9" fmla="*/ 2849077 h 3240573"/>
              <a:gd name="connsiteX10" fmla="*/ 2016148 w 3293367"/>
              <a:gd name="connsiteY10" fmla="*/ 2686675 h 3240573"/>
              <a:gd name="connsiteX11" fmla="*/ 2016148 w 3293367"/>
              <a:gd name="connsiteY11" fmla="*/ 2595774 h 3240573"/>
              <a:gd name="connsiteX12" fmla="*/ 2274287 w 3293367"/>
              <a:gd name="connsiteY12" fmla="*/ 2151242 h 3240573"/>
              <a:gd name="connsiteX13" fmla="*/ 2353286 w 3293367"/>
              <a:gd name="connsiteY13" fmla="*/ 2104683 h 3240573"/>
              <a:gd name="connsiteX14" fmla="*/ 939150 w 3293367"/>
              <a:gd name="connsiteY14" fmla="*/ 0 h 3240573"/>
              <a:gd name="connsiteX15" fmla="*/ 2322847 w 3293367"/>
              <a:gd name="connsiteY15" fmla="*/ 0 h 3240573"/>
              <a:gd name="connsiteX16" fmla="*/ 2538022 w 3293367"/>
              <a:gd name="connsiteY16" fmla="*/ 125055 h 3240573"/>
              <a:gd name="connsiteX17" fmla="*/ 3228376 w 3293367"/>
              <a:gd name="connsiteY17" fmla="*/ 1319038 h 3240573"/>
              <a:gd name="connsiteX18" fmla="*/ 3228376 w 3293367"/>
              <a:gd name="connsiteY18" fmla="*/ 1563194 h 3240573"/>
              <a:gd name="connsiteX19" fmla="*/ 2972043 w 3293367"/>
              <a:gd name="connsiteY19" fmla="*/ 2006528 h 3240573"/>
              <a:gd name="connsiteX20" fmla="*/ 2950440 w 3293367"/>
              <a:gd name="connsiteY20" fmla="*/ 2043890 h 3240573"/>
              <a:gd name="connsiteX21" fmla="*/ 2951200 w 3293367"/>
              <a:gd name="connsiteY21" fmla="*/ 2044209 h 3240573"/>
              <a:gd name="connsiteX22" fmla="*/ 2989324 w 3293367"/>
              <a:gd name="connsiteY22" fmla="*/ 2082660 h 3240573"/>
              <a:gd name="connsiteX23" fmla="*/ 3279247 w 3293367"/>
              <a:gd name="connsiteY23" fmla="*/ 2584089 h 3240573"/>
              <a:gd name="connsiteX24" fmla="*/ 3279247 w 3293367"/>
              <a:gd name="connsiteY24" fmla="*/ 2686626 h 3240573"/>
              <a:gd name="connsiteX25" fmla="*/ 2989324 w 3293367"/>
              <a:gd name="connsiteY25" fmla="*/ 3188054 h 3240573"/>
              <a:gd name="connsiteX26" fmla="*/ 2898957 w 3293367"/>
              <a:gd name="connsiteY26" fmla="*/ 3240573 h 3240573"/>
              <a:gd name="connsiteX27" fmla="*/ 2317855 w 3293367"/>
              <a:gd name="connsiteY27" fmla="*/ 3240573 h 3240573"/>
              <a:gd name="connsiteX28" fmla="*/ 2228744 w 3293367"/>
              <a:gd name="connsiteY28" fmla="*/ 3188054 h 3240573"/>
              <a:gd name="connsiteX29" fmla="*/ 2072563 w 3293367"/>
              <a:gd name="connsiteY29" fmla="*/ 2919100 h 3240573"/>
              <a:gd name="connsiteX30" fmla="*/ 2054920 w 3293367"/>
              <a:gd name="connsiteY30" fmla="*/ 2888716 h 3240573"/>
              <a:gd name="connsiteX31" fmla="*/ 2068802 w 3293367"/>
              <a:gd name="connsiteY31" fmla="*/ 2888716 h 3240573"/>
              <a:gd name="connsiteX32" fmla="*/ 2134418 w 3293367"/>
              <a:gd name="connsiteY32" fmla="*/ 2888716 h 3240573"/>
              <a:gd name="connsiteX33" fmla="*/ 2162922 w 3293367"/>
              <a:gd name="connsiteY33" fmla="*/ 2937803 h 3240573"/>
              <a:gd name="connsiteX34" fmla="*/ 2271824 w 3293367"/>
              <a:gd name="connsiteY34" fmla="*/ 3125340 h 3240573"/>
              <a:gd name="connsiteX35" fmla="*/ 2350824 w 3293367"/>
              <a:gd name="connsiteY35" fmla="*/ 3171900 h 3240573"/>
              <a:gd name="connsiteX36" fmla="*/ 2865989 w 3293367"/>
              <a:gd name="connsiteY36" fmla="*/ 3171900 h 3240573"/>
              <a:gd name="connsiteX37" fmla="*/ 2946100 w 3293367"/>
              <a:gd name="connsiteY37" fmla="*/ 3125340 h 3240573"/>
              <a:gd name="connsiteX38" fmla="*/ 3203126 w 3293367"/>
              <a:gd name="connsiteY38" fmla="*/ 2680809 h 3240573"/>
              <a:gd name="connsiteX39" fmla="*/ 3203126 w 3293367"/>
              <a:gd name="connsiteY39" fmla="*/ 2589906 h 3240573"/>
              <a:gd name="connsiteX40" fmla="*/ 2946100 w 3293367"/>
              <a:gd name="connsiteY40" fmla="*/ 2145375 h 3240573"/>
              <a:gd name="connsiteX41" fmla="*/ 2912303 w 3293367"/>
              <a:gd name="connsiteY41" fmla="*/ 2111287 h 3240573"/>
              <a:gd name="connsiteX42" fmla="*/ 2908392 w 3293367"/>
              <a:gd name="connsiteY42" fmla="*/ 2109648 h 3240573"/>
              <a:gd name="connsiteX43" fmla="*/ 2929357 w 3293367"/>
              <a:gd name="connsiteY43" fmla="*/ 2073390 h 3240573"/>
              <a:gd name="connsiteX44" fmla="*/ 2944948 w 3293367"/>
              <a:gd name="connsiteY44" fmla="*/ 2046424 h 3240573"/>
              <a:gd name="connsiteX45" fmla="*/ 2928777 w 3293367"/>
              <a:gd name="connsiteY45" fmla="*/ 2039643 h 3240573"/>
              <a:gd name="connsiteX46" fmla="*/ 2901420 w 3293367"/>
              <a:gd name="connsiteY46" fmla="*/ 2036009 h 3240573"/>
              <a:gd name="connsiteX47" fmla="*/ 2320317 w 3293367"/>
              <a:gd name="connsiteY47" fmla="*/ 2036009 h 3240573"/>
              <a:gd name="connsiteX48" fmla="*/ 2231207 w 3293367"/>
              <a:gd name="connsiteY48" fmla="*/ 2088527 h 3240573"/>
              <a:gd name="connsiteX49" fmla="*/ 1940028 w 3293367"/>
              <a:gd name="connsiteY49" fmla="*/ 2589956 h 3240573"/>
              <a:gd name="connsiteX50" fmla="*/ 1940028 w 3293367"/>
              <a:gd name="connsiteY50" fmla="*/ 2692493 h 3240573"/>
              <a:gd name="connsiteX51" fmla="*/ 2036139 w 3293367"/>
              <a:gd name="connsiteY51" fmla="*/ 2858003 h 3240573"/>
              <a:gd name="connsiteX52" fmla="*/ 2050209 w 3293367"/>
              <a:gd name="connsiteY52" fmla="*/ 2882232 h 3240573"/>
              <a:gd name="connsiteX53" fmla="*/ 1985031 w 3293367"/>
              <a:gd name="connsiteY53" fmla="*/ 2882232 h 3240573"/>
              <a:gd name="connsiteX54" fmla="*/ 939150 w 3293367"/>
              <a:gd name="connsiteY54" fmla="*/ 2882232 h 3240573"/>
              <a:gd name="connsiteX55" fmla="*/ 726963 w 3293367"/>
              <a:gd name="connsiteY55" fmla="*/ 2757176 h 3240573"/>
              <a:gd name="connsiteX56" fmla="*/ 33622 w 3293367"/>
              <a:gd name="connsiteY56" fmla="*/ 1563194 h 3240573"/>
              <a:gd name="connsiteX57" fmla="*/ 33622 w 3293367"/>
              <a:gd name="connsiteY57" fmla="*/ 1319038 h 3240573"/>
              <a:gd name="connsiteX58" fmla="*/ 726963 w 3293367"/>
              <a:gd name="connsiteY58" fmla="*/ 125055 h 3240573"/>
              <a:gd name="connsiteX59" fmla="*/ 939150 w 3293367"/>
              <a:gd name="connsiteY59" fmla="*/ 0 h 32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93367" h="3240573">
                <a:moveTo>
                  <a:pt x="2353286" y="2104683"/>
                </a:moveTo>
                <a:cubicBezTo>
                  <a:pt x="2353286" y="2104683"/>
                  <a:pt x="2353286" y="2104683"/>
                  <a:pt x="2868450" y="2104683"/>
                </a:cubicBezTo>
                <a:cubicBezTo>
                  <a:pt x="2876795" y="2104683"/>
                  <a:pt x="2884932" y="2105791"/>
                  <a:pt x="2892703" y="2107904"/>
                </a:cubicBezTo>
                <a:lnTo>
                  <a:pt x="2909383" y="2114898"/>
                </a:lnTo>
                <a:lnTo>
                  <a:pt x="2899189" y="2132529"/>
                </a:lnTo>
                <a:cubicBezTo>
                  <a:pt x="2807017" y="2291942"/>
                  <a:pt x="2689037" y="2495992"/>
                  <a:pt x="2538022" y="2757176"/>
                </a:cubicBezTo>
                <a:cubicBezTo>
                  <a:pt x="2493195" y="2834591"/>
                  <a:pt x="2412503" y="2882232"/>
                  <a:pt x="2322847" y="2882232"/>
                </a:cubicBezTo>
                <a:cubicBezTo>
                  <a:pt x="2322847" y="2882232"/>
                  <a:pt x="2322847" y="2882232"/>
                  <a:pt x="2149884" y="2882232"/>
                </a:cubicBezTo>
                <a:lnTo>
                  <a:pt x="2129707" y="2882232"/>
                </a:lnTo>
                <a:lnTo>
                  <a:pt x="2110453" y="2849077"/>
                </a:lnTo>
                <a:cubicBezTo>
                  <a:pt x="2083644" y="2802909"/>
                  <a:pt x="2052449" y="2749188"/>
                  <a:pt x="2016148" y="2686675"/>
                </a:cubicBezTo>
                <a:cubicBezTo>
                  <a:pt x="1999459" y="2658961"/>
                  <a:pt x="1999459" y="2623488"/>
                  <a:pt x="2016148" y="2595774"/>
                </a:cubicBezTo>
                <a:cubicBezTo>
                  <a:pt x="2016148" y="2595774"/>
                  <a:pt x="2016148" y="2595774"/>
                  <a:pt x="2274287" y="2151242"/>
                </a:cubicBezTo>
                <a:cubicBezTo>
                  <a:pt x="2289865" y="2122420"/>
                  <a:pt x="2321018" y="2104683"/>
                  <a:pt x="2353286" y="2104683"/>
                </a:cubicBezTo>
                <a:close/>
                <a:moveTo>
                  <a:pt x="939150" y="0"/>
                </a:moveTo>
                <a:cubicBezTo>
                  <a:pt x="939150" y="0"/>
                  <a:pt x="939150" y="0"/>
                  <a:pt x="2322847" y="0"/>
                </a:cubicBezTo>
                <a:cubicBezTo>
                  <a:pt x="2412503" y="0"/>
                  <a:pt x="2493195" y="47640"/>
                  <a:pt x="2538022" y="125055"/>
                </a:cubicBezTo>
                <a:cubicBezTo>
                  <a:pt x="2538022" y="125055"/>
                  <a:pt x="2538022" y="125055"/>
                  <a:pt x="3228376" y="1319038"/>
                </a:cubicBezTo>
                <a:cubicBezTo>
                  <a:pt x="3273205" y="1393476"/>
                  <a:pt x="3273205" y="1488756"/>
                  <a:pt x="3228376" y="1563194"/>
                </a:cubicBezTo>
                <a:cubicBezTo>
                  <a:pt x="3228376" y="1563194"/>
                  <a:pt x="3228376" y="1563194"/>
                  <a:pt x="2972043" y="2006528"/>
                </a:cubicBezTo>
                <a:lnTo>
                  <a:pt x="2950440" y="2043890"/>
                </a:lnTo>
                <a:lnTo>
                  <a:pt x="2951200" y="2044209"/>
                </a:lnTo>
                <a:cubicBezTo>
                  <a:pt x="2966732" y="2053275"/>
                  <a:pt x="2979910" y="2066404"/>
                  <a:pt x="2989324" y="2082660"/>
                </a:cubicBezTo>
                <a:cubicBezTo>
                  <a:pt x="2989324" y="2082660"/>
                  <a:pt x="2989324" y="2082660"/>
                  <a:pt x="3279247" y="2584089"/>
                </a:cubicBezTo>
                <a:cubicBezTo>
                  <a:pt x="3298074" y="2615350"/>
                  <a:pt x="3298074" y="2655364"/>
                  <a:pt x="3279247" y="2686626"/>
                </a:cubicBezTo>
                <a:cubicBezTo>
                  <a:pt x="3279247" y="2686626"/>
                  <a:pt x="3279247" y="2686626"/>
                  <a:pt x="2989324" y="3188054"/>
                </a:cubicBezTo>
                <a:cubicBezTo>
                  <a:pt x="2970497" y="3220565"/>
                  <a:pt x="2936610" y="3240573"/>
                  <a:pt x="2898957" y="3240573"/>
                </a:cubicBezTo>
                <a:cubicBezTo>
                  <a:pt x="2898957" y="3240573"/>
                  <a:pt x="2898957" y="3240573"/>
                  <a:pt x="2317855" y="3240573"/>
                </a:cubicBezTo>
                <a:cubicBezTo>
                  <a:pt x="2281457" y="3240573"/>
                  <a:pt x="2246316" y="3220565"/>
                  <a:pt x="2228744" y="3188054"/>
                </a:cubicBezTo>
                <a:cubicBezTo>
                  <a:pt x="2228744" y="3188054"/>
                  <a:pt x="2228744" y="3188054"/>
                  <a:pt x="2072563" y="2919100"/>
                </a:cubicBezTo>
                <a:lnTo>
                  <a:pt x="2054920" y="2888716"/>
                </a:lnTo>
                <a:lnTo>
                  <a:pt x="2068802" y="2888716"/>
                </a:lnTo>
                <a:lnTo>
                  <a:pt x="2134418" y="2888716"/>
                </a:lnTo>
                <a:lnTo>
                  <a:pt x="2162922" y="2937803"/>
                </a:lnTo>
                <a:cubicBezTo>
                  <a:pt x="2271824" y="3125340"/>
                  <a:pt x="2271824" y="3125340"/>
                  <a:pt x="2271824" y="3125340"/>
                </a:cubicBezTo>
                <a:cubicBezTo>
                  <a:pt x="2287402" y="3154162"/>
                  <a:pt x="2318557" y="3171900"/>
                  <a:pt x="2350824" y="3171900"/>
                </a:cubicBezTo>
                <a:cubicBezTo>
                  <a:pt x="2865989" y="3171900"/>
                  <a:pt x="2865989" y="3171900"/>
                  <a:pt x="2865989" y="3171900"/>
                </a:cubicBezTo>
                <a:cubicBezTo>
                  <a:pt x="2899368" y="3171900"/>
                  <a:pt x="2929410" y="3154162"/>
                  <a:pt x="2946100" y="3125340"/>
                </a:cubicBezTo>
                <a:cubicBezTo>
                  <a:pt x="3203126" y="2680809"/>
                  <a:pt x="3203126" y="2680809"/>
                  <a:pt x="3203126" y="2680809"/>
                </a:cubicBezTo>
                <a:cubicBezTo>
                  <a:pt x="3219816" y="2653094"/>
                  <a:pt x="3219816" y="2617620"/>
                  <a:pt x="3203126" y="2589906"/>
                </a:cubicBezTo>
                <a:cubicBezTo>
                  <a:pt x="2946100" y="2145375"/>
                  <a:pt x="2946100" y="2145375"/>
                  <a:pt x="2946100" y="2145375"/>
                </a:cubicBezTo>
                <a:cubicBezTo>
                  <a:pt x="2937755" y="2130963"/>
                  <a:pt x="2926072" y="2119323"/>
                  <a:pt x="2912303" y="2111287"/>
                </a:cubicBezTo>
                <a:lnTo>
                  <a:pt x="2908392" y="2109648"/>
                </a:lnTo>
                <a:lnTo>
                  <a:pt x="2929357" y="2073390"/>
                </a:lnTo>
                <a:lnTo>
                  <a:pt x="2944948" y="2046424"/>
                </a:lnTo>
                <a:lnTo>
                  <a:pt x="2928777" y="2039643"/>
                </a:lnTo>
                <a:cubicBezTo>
                  <a:pt x="2920010" y="2037259"/>
                  <a:pt x="2910833" y="2036009"/>
                  <a:pt x="2901420" y="2036009"/>
                </a:cubicBezTo>
                <a:cubicBezTo>
                  <a:pt x="2320317" y="2036009"/>
                  <a:pt x="2320317" y="2036009"/>
                  <a:pt x="2320317" y="2036009"/>
                </a:cubicBezTo>
                <a:cubicBezTo>
                  <a:pt x="2283920" y="2036009"/>
                  <a:pt x="2248778" y="2056016"/>
                  <a:pt x="2231207" y="2088527"/>
                </a:cubicBezTo>
                <a:cubicBezTo>
                  <a:pt x="1940028" y="2589956"/>
                  <a:pt x="1940028" y="2589956"/>
                  <a:pt x="1940028" y="2589956"/>
                </a:cubicBezTo>
                <a:cubicBezTo>
                  <a:pt x="1921201" y="2621217"/>
                  <a:pt x="1921201" y="2661231"/>
                  <a:pt x="1940028" y="2692493"/>
                </a:cubicBezTo>
                <a:cubicBezTo>
                  <a:pt x="1976425" y="2755171"/>
                  <a:pt x="2008272" y="2810015"/>
                  <a:pt x="2036139" y="2858003"/>
                </a:cubicBezTo>
                <a:lnTo>
                  <a:pt x="2050209" y="2882232"/>
                </a:lnTo>
                <a:lnTo>
                  <a:pt x="1985031" y="2882232"/>
                </a:lnTo>
                <a:cubicBezTo>
                  <a:pt x="1782341" y="2882232"/>
                  <a:pt x="1458037" y="2882232"/>
                  <a:pt x="939150" y="2882232"/>
                </a:cubicBezTo>
                <a:cubicBezTo>
                  <a:pt x="852483" y="2882232"/>
                  <a:pt x="768803" y="2834591"/>
                  <a:pt x="726963" y="2757176"/>
                </a:cubicBezTo>
                <a:cubicBezTo>
                  <a:pt x="726963" y="2757176"/>
                  <a:pt x="726963" y="2757176"/>
                  <a:pt x="33622" y="1563194"/>
                </a:cubicBezTo>
                <a:cubicBezTo>
                  <a:pt x="-11207" y="1488756"/>
                  <a:pt x="-11207" y="1393476"/>
                  <a:pt x="33622" y="1319038"/>
                </a:cubicBezTo>
                <a:cubicBezTo>
                  <a:pt x="33622" y="1319038"/>
                  <a:pt x="33622" y="1319038"/>
                  <a:pt x="726963" y="125055"/>
                </a:cubicBezTo>
                <a:cubicBezTo>
                  <a:pt x="768803" y="47640"/>
                  <a:pt x="852483" y="0"/>
                  <a:pt x="9391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340B2E-01FD-4F5D-9C4D-AD3923AD2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1733" y="843530"/>
            <a:ext cx="3309879" cy="2983688"/>
          </a:xfrm>
          <a:custGeom>
            <a:avLst/>
            <a:gdLst>
              <a:gd name="connsiteX0" fmla="*/ 944317 w 3309879"/>
              <a:gd name="connsiteY0" fmla="*/ 0 h 2983688"/>
              <a:gd name="connsiteX1" fmla="*/ 2368743 w 3309879"/>
              <a:gd name="connsiteY1" fmla="*/ 0 h 2983688"/>
              <a:gd name="connsiteX2" fmla="*/ 2572231 w 3309879"/>
              <a:gd name="connsiteY2" fmla="*/ 116416 h 2983688"/>
              <a:gd name="connsiteX3" fmla="*/ 3284443 w 3309879"/>
              <a:gd name="connsiteY3" fmla="*/ 1371117 h 2983688"/>
              <a:gd name="connsiteX4" fmla="*/ 3284443 w 3309879"/>
              <a:gd name="connsiteY4" fmla="*/ 1612573 h 2983688"/>
              <a:gd name="connsiteX5" fmla="*/ 2572231 w 3309879"/>
              <a:gd name="connsiteY5" fmla="*/ 2867272 h 2983688"/>
              <a:gd name="connsiteX6" fmla="*/ 2368743 w 3309879"/>
              <a:gd name="connsiteY6" fmla="*/ 2983688 h 2983688"/>
              <a:gd name="connsiteX7" fmla="*/ 944317 w 3309879"/>
              <a:gd name="connsiteY7" fmla="*/ 2983688 h 2983688"/>
              <a:gd name="connsiteX8" fmla="*/ 740830 w 3309879"/>
              <a:gd name="connsiteY8" fmla="*/ 2867272 h 2983688"/>
              <a:gd name="connsiteX9" fmla="*/ 28617 w 3309879"/>
              <a:gd name="connsiteY9" fmla="*/ 1612573 h 2983688"/>
              <a:gd name="connsiteX10" fmla="*/ 28617 w 3309879"/>
              <a:gd name="connsiteY10" fmla="*/ 1371117 h 2983688"/>
              <a:gd name="connsiteX11" fmla="*/ 740830 w 3309879"/>
              <a:gd name="connsiteY11" fmla="*/ 116416 h 2983688"/>
              <a:gd name="connsiteX12" fmla="*/ 944317 w 3309879"/>
              <a:gd name="connsiteY12" fmla="*/ 0 h 29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9879" h="2983688">
                <a:moveTo>
                  <a:pt x="944317" y="0"/>
                </a:moveTo>
                <a:cubicBezTo>
                  <a:pt x="2368743" y="0"/>
                  <a:pt x="2368743" y="0"/>
                  <a:pt x="2368743" y="0"/>
                </a:cubicBezTo>
                <a:cubicBezTo>
                  <a:pt x="2440811" y="0"/>
                  <a:pt x="2534078" y="51740"/>
                  <a:pt x="2572231" y="116416"/>
                </a:cubicBezTo>
                <a:cubicBezTo>
                  <a:pt x="3284443" y="1371117"/>
                  <a:pt x="3284443" y="1371117"/>
                  <a:pt x="3284443" y="1371117"/>
                </a:cubicBezTo>
                <a:cubicBezTo>
                  <a:pt x="3318358" y="1440104"/>
                  <a:pt x="3318358" y="1543584"/>
                  <a:pt x="3284443" y="1612573"/>
                </a:cubicBezTo>
                <a:cubicBezTo>
                  <a:pt x="2572231" y="2867272"/>
                  <a:pt x="2572231" y="2867272"/>
                  <a:pt x="2572231" y="2867272"/>
                </a:cubicBezTo>
                <a:cubicBezTo>
                  <a:pt x="2534078" y="2931949"/>
                  <a:pt x="2440811" y="2983688"/>
                  <a:pt x="2368743" y="2983688"/>
                </a:cubicBezTo>
                <a:lnTo>
                  <a:pt x="944317" y="2983688"/>
                </a:lnTo>
                <a:cubicBezTo>
                  <a:pt x="868010" y="2983688"/>
                  <a:pt x="774745" y="2931949"/>
                  <a:pt x="740830" y="2867272"/>
                </a:cubicBezTo>
                <a:cubicBezTo>
                  <a:pt x="28617" y="1612573"/>
                  <a:pt x="28617" y="1612573"/>
                  <a:pt x="28617" y="1612573"/>
                </a:cubicBezTo>
                <a:cubicBezTo>
                  <a:pt x="-9538" y="1543584"/>
                  <a:pt x="-9538" y="1440104"/>
                  <a:pt x="28617" y="1371117"/>
                </a:cubicBezTo>
                <a:cubicBezTo>
                  <a:pt x="740830" y="116416"/>
                  <a:pt x="740830" y="116416"/>
                  <a:pt x="740830" y="116416"/>
                </a:cubicBezTo>
                <a:cubicBezTo>
                  <a:pt x="774745" y="51740"/>
                  <a:pt x="868010" y="0"/>
                  <a:pt x="94431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5E3622-A611-453E-B5F9-2C8F600E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67" y="3063687"/>
            <a:ext cx="2433099" cy="243309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7687A7A-40D2-44CB-A275-C515FDA39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0" y="1267832"/>
            <a:ext cx="213508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D08196-C71F-47ED-BB72-EC116E5D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/>
              <a:t>Tehnički crteži dijelova (pozicije) bunara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92CA0D0-3E6B-4E3B-BAB9-47040DA2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868571"/>
            <a:ext cx="3529109" cy="299091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B9996D-AB61-4CEB-B146-CAF0FA8E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0664" y="476573"/>
            <a:ext cx="3510672" cy="377491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3343544-487E-4F17-BA5D-01737EEA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071275"/>
            <a:ext cx="3553968" cy="25855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D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49E475E-93EB-4949-B17A-615AC905D83A}"/>
              </a:ext>
            </a:extLst>
          </p:cNvPr>
          <p:cNvSpPr txBox="1"/>
          <p:nvPr/>
        </p:nvSpPr>
        <p:spPr>
          <a:xfrm>
            <a:off x="5238750" y="434051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Podloga bunara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FBB02D-6938-4424-9A2E-4E97EF3276A2}"/>
              </a:ext>
            </a:extLst>
          </p:cNvPr>
          <p:cNvSpPr txBox="1"/>
          <p:nvPr/>
        </p:nvSpPr>
        <p:spPr>
          <a:xfrm>
            <a:off x="1733550" y="4340513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Dno bunara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6473C4D-7DC4-49CE-A340-833D2851FEF5}"/>
              </a:ext>
            </a:extLst>
          </p:cNvPr>
          <p:cNvSpPr txBox="1"/>
          <p:nvPr/>
        </p:nvSpPr>
        <p:spPr>
          <a:xfrm>
            <a:off x="9415462" y="4340513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Stranica bunara</a:t>
            </a:r>
          </a:p>
        </p:txBody>
      </p:sp>
    </p:spTree>
    <p:extLst>
      <p:ext uri="{BB962C8B-B14F-4D97-AF65-F5344CB8AC3E}">
        <p14:creationId xmlns:p14="http://schemas.microsoft.com/office/powerpoint/2010/main" val="340275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D08196-C71F-47ED-BB72-EC116E5D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/>
              <a:t>Tehnički crteži dijelova (pozicije) bunara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E16E31-4E3D-467B-8409-BD840A91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1" y="476573"/>
            <a:ext cx="2925559" cy="3774916"/>
          </a:xfrm>
          <a:prstGeom prst="rect">
            <a:avLst/>
          </a:prstGeom>
        </p:spPr>
      </p:pic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8252C203-A4BE-4256-A9D0-445FD7148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7939" y="1654442"/>
            <a:ext cx="3774916" cy="1925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17D5D71-305B-4F53-915B-3427DE73F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079293"/>
            <a:ext cx="3553968" cy="33584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9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94AA73D-9221-41F0-96E1-FDF958392E95}"/>
              </a:ext>
            </a:extLst>
          </p:cNvPr>
          <p:cNvSpPr txBox="1"/>
          <p:nvPr/>
        </p:nvSpPr>
        <p:spPr>
          <a:xfrm>
            <a:off x="8482722" y="49502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5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C7FB91A6-BA19-4EC4-9CC3-1CCCE59F9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722" y="761794"/>
            <a:ext cx="561975" cy="409575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45E64312-8B5B-456B-A78C-7133C6CBFF98}"/>
              </a:ext>
            </a:extLst>
          </p:cNvPr>
          <p:cNvSpPr txBox="1"/>
          <p:nvPr/>
        </p:nvSpPr>
        <p:spPr>
          <a:xfrm>
            <a:off x="5819775" y="43531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Krov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D1D2750D-05FC-44D1-884D-8BC9E5187160}"/>
              </a:ext>
            </a:extLst>
          </p:cNvPr>
          <p:cNvSpPr txBox="1"/>
          <p:nvPr/>
        </p:nvSpPr>
        <p:spPr>
          <a:xfrm>
            <a:off x="1138237" y="4294475"/>
            <a:ext cx="237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Bočna stranica bunara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F090DC83-B3EC-4F6D-BA65-F962E0BBC069}"/>
              </a:ext>
            </a:extLst>
          </p:cNvPr>
          <p:cNvSpPr txBox="1"/>
          <p:nvPr/>
        </p:nvSpPr>
        <p:spPr>
          <a:xfrm>
            <a:off x="9039226" y="4348682"/>
            <a:ext cx="146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Nosač krova</a:t>
            </a:r>
          </a:p>
        </p:txBody>
      </p:sp>
    </p:spTree>
    <p:extLst>
      <p:ext uri="{BB962C8B-B14F-4D97-AF65-F5344CB8AC3E}">
        <p14:creationId xmlns:p14="http://schemas.microsoft.com/office/powerpoint/2010/main" val="346165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A1D7C-AB43-43E9-91CC-CF9C93BB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hr-HR" sz="5400"/>
              <a:t>Redoslijed radnih operacija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45D492DF-0F82-4499-8265-B6E2F8743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98832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34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316B2F-494F-4AFB-8FD1-5184C26B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Prikaz sastavljene makete bunara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D20AA91-07CD-42A1-9163-B9B673D5E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" r="-1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9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06AB7E-FA9A-4964-A1D6-D63AC069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577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904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152F29E-C625-4313-96BF-5675B357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93391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2A5CB78-6497-4151-83B6-568BD27E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71281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27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Široki zaslon</PresentationFormat>
  <Paragraphs>33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MAKETA BUNARA</vt:lpstr>
      <vt:lpstr>BUNAR</vt:lpstr>
      <vt:lpstr>MATERIJAL</vt:lpstr>
      <vt:lpstr>ALAT I PRIBOR</vt:lpstr>
      <vt:lpstr>Tehnički crteži dijelova (pozicije) bunara</vt:lpstr>
      <vt:lpstr>Tehnički crteži dijelova (pozicije) bunara</vt:lpstr>
      <vt:lpstr>Redoslijed radnih operacija</vt:lpstr>
      <vt:lpstr>Prikaz sastavljene makete bunara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MAKETA BUNARA</dc:title>
  <dc:creator>Štefica Dumančić Poljski</dc:creator>
  <cp:lastModifiedBy>Ivanka Cvetko</cp:lastModifiedBy>
  <cp:revision>2</cp:revision>
  <dcterms:created xsi:type="dcterms:W3CDTF">2021-02-04T08:09:47Z</dcterms:created>
  <dcterms:modified xsi:type="dcterms:W3CDTF">2021-02-04T12:28:13Z</dcterms:modified>
</cp:coreProperties>
</file>