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r-Latn-R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/>
    <p:restoredTop sz="86410"/>
  </p:normalViewPr>
  <p:slideViewPr>
    <p:cSldViewPr>
      <p:cViewPr>
        <p:scale>
          <a:sx n="66" d="100"/>
          <a:sy n="66" d="100"/>
        </p:scale>
        <p:origin x="-1272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089025"/>
            <a:ext cx="59436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hr-HR" altLang="sr-Latn-RS" noProof="0" smtClean="0"/>
              <a:t>Uredite stil naslova matrice</a:t>
            </a:r>
            <a:endParaRPr lang="en-GB" altLang="sr-Latn-R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743200"/>
            <a:ext cx="5943600" cy="519113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hr-HR" altLang="sr-Latn-RS" noProof="0" smtClean="0"/>
              <a:t>Uredite stil podnaslova matrice</a:t>
            </a:r>
            <a:endParaRPr lang="en-GB" altLang="sr-Latn-R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B8897-83B5-4CAD-9598-E73E327133C0}" type="datetimeFigureOut">
              <a:rPr lang="hr-HR" smtClean="0"/>
              <a:pPr>
                <a:defRPr/>
              </a:pPr>
              <a:t>14.4.2019.</a:t>
            </a:fld>
            <a:endParaRPr lang="hr-H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B6A95-1E11-4025-892E-62AC80AFA274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4265A-E113-473A-804D-334E3B826BE2}" type="datetimeFigureOut">
              <a:rPr lang="hr-HR" smtClean="0"/>
              <a:pPr>
                <a:defRPr/>
              </a:pPr>
              <a:t>14.4.2019.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C00D5-BEB3-4096-A1E3-B923ABA32CC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994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5181600" y="152400"/>
            <a:ext cx="1676400" cy="59436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4876800" cy="59436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E64D5-2CF4-438C-85E2-7F5E832536C2}" type="datetimeFigureOut">
              <a:rPr lang="hr-HR" smtClean="0"/>
              <a:pPr>
                <a:defRPr/>
              </a:pPr>
              <a:t>14.4.2019.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51476-66EC-4CAC-9719-E0D93A7A0B2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889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84DAF-FB76-4113-8B3A-742839CFF99A}" type="datetimeFigureOut">
              <a:rPr lang="hr-HR" smtClean="0"/>
              <a:pPr>
                <a:defRPr/>
              </a:pPr>
              <a:t>14.4.2019.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58A4A-A3EA-48A4-9FB2-8DBD2D00F27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008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9FC7A-3BF1-4399-9F64-B38727C23B32}" type="datetimeFigureOut">
              <a:rPr lang="hr-HR" smtClean="0"/>
              <a:pPr>
                <a:defRPr/>
              </a:pPr>
              <a:t>14.4.2019.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EDD11-606D-46DA-B6F9-E359B81D5E8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421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3276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3581400" y="1295400"/>
            <a:ext cx="3276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8C168-0411-47D5-A6E3-421A5F2B6ED5}" type="datetimeFigureOut">
              <a:rPr lang="hr-HR" smtClean="0"/>
              <a:pPr>
                <a:defRPr/>
              </a:pPr>
              <a:t>14.4.2019.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B1C6E-A406-4756-B9D1-343898484830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018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87410-8076-421F-AF02-DB1D8A238BDD}" type="datetimeFigureOut">
              <a:rPr lang="hr-HR" smtClean="0"/>
              <a:pPr>
                <a:defRPr/>
              </a:pPr>
              <a:t>14.4.2019.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2B362-861F-403E-9896-C6DC6028FEA4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889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1917B-1949-4C59-BB8B-6967ECCCEC64}" type="datetimeFigureOut">
              <a:rPr lang="hr-HR" smtClean="0"/>
              <a:pPr>
                <a:defRPr/>
              </a:pPr>
              <a:t>14.4.2019.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2E8BD-F0E3-439D-93B4-F70C91506960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403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6902B-D3F9-479B-AD0D-67FF01F04EAE}" type="datetimeFigureOut">
              <a:rPr lang="hr-HR" smtClean="0"/>
              <a:pPr>
                <a:defRPr/>
              </a:pPr>
              <a:t>14.4.2019.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E1E29-7979-4632-8D3F-0F835C8D3D70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5283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7B8FB-0650-4F55-86CF-B31B1A39B720}" type="datetimeFigureOut">
              <a:rPr lang="hr-HR" smtClean="0"/>
              <a:pPr>
                <a:defRPr/>
              </a:pPr>
              <a:t>14.4.2019.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64BA8-E105-45FE-9654-5CCBBA64DB1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3836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3FF7F-F834-4C5D-9BF7-08D1AD13A1ED}" type="datetimeFigureOut">
              <a:rPr lang="hr-HR" smtClean="0"/>
              <a:pPr>
                <a:defRPr/>
              </a:pPr>
              <a:t>14.4.2019.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A162D-D7F4-4FE4-ADCE-E870BC89E5EE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7548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6705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 smtClean="0"/>
              <a:t>Kliknite da biste uredili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6705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 smtClean="0"/>
              <a:t>Kliknite da biste uredili stilove teksta matrice</a:t>
            </a:r>
          </a:p>
          <a:p>
            <a:pPr lvl="1"/>
            <a:r>
              <a:rPr lang="en-GB" altLang="sr-Latn-RS" smtClean="0"/>
              <a:t>Druga razina</a:t>
            </a:r>
          </a:p>
          <a:p>
            <a:pPr lvl="2"/>
            <a:r>
              <a:rPr lang="en-GB" altLang="sr-Latn-RS" smtClean="0"/>
              <a:t>Treća razina</a:t>
            </a:r>
          </a:p>
          <a:p>
            <a:pPr lvl="3"/>
            <a:r>
              <a:rPr lang="en-GB" altLang="sr-Latn-RS" smtClean="0"/>
              <a:t>Četvrta razina</a:t>
            </a:r>
          </a:p>
          <a:p>
            <a:pPr lvl="4"/>
            <a:r>
              <a:rPr lang="en-GB" altLang="sr-Latn-RS" smtClean="0"/>
              <a:t>Peta razina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8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fld id="{522CB4A3-E674-4B0C-BFD8-0E79FF9686E5}" type="datetimeFigureOut">
              <a:rPr lang="hr-HR" smtClean="0"/>
              <a:pPr>
                <a:defRPr/>
              </a:pPr>
              <a:t>14.4.2019.</a:t>
            </a:fld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2484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10200" y="6248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EE26B5B0-A826-4618-B934-06A6CA16CE9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 smtClean="0"/>
              <a:t>Internet </a:t>
            </a:r>
            <a:r>
              <a:rPr lang="hr-HR" altLang="sr-Latn-RS" dirty="0" smtClean="0"/>
              <a:t>i mrežne usluge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dirty="0" smtClean="0"/>
              <a:t>Uporaba </a:t>
            </a:r>
            <a:r>
              <a:rPr lang="hr-HR" dirty="0" smtClean="0"/>
              <a:t>elektroničke pošte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Inbox – ulazni sandučić e-pošte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48486"/>
            <a:ext cx="6705600" cy="26944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Otvorena prispjela poruka</a:t>
            </a:r>
          </a:p>
        </p:txBody>
      </p:sp>
      <p:sp>
        <p:nvSpPr>
          <p:cNvPr id="12291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altLang="sr-Latn-RS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773238"/>
            <a:ext cx="584835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Odgovor na prispjelu poruku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59" y="1295400"/>
            <a:ext cx="5300482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Tvoj zadatak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>
                <a:solidFill>
                  <a:srgbClr val="FFFF00"/>
                </a:solidFill>
              </a:rPr>
              <a:t>Sad kada znaš kako koristiti </a:t>
            </a:r>
            <a:r>
              <a:rPr lang="hr-HR" dirty="0" err="1" smtClean="0">
                <a:solidFill>
                  <a:srgbClr val="FFFF00"/>
                </a:solidFill>
              </a:rPr>
              <a:t>Webmail</a:t>
            </a:r>
            <a:r>
              <a:rPr lang="hr-HR" dirty="0" smtClean="0">
                <a:solidFill>
                  <a:srgbClr val="FFFF00"/>
                </a:solidFill>
              </a:rPr>
              <a:t> pošalji poruku prijatelju</a:t>
            </a:r>
          </a:p>
          <a:p>
            <a:r>
              <a:rPr lang="hr-HR" dirty="0" smtClean="0">
                <a:solidFill>
                  <a:srgbClr val="FFFF00"/>
                </a:solidFill>
              </a:rPr>
              <a:t>što moraš znati da bi tvoja poruka stigla ?</a:t>
            </a:r>
          </a:p>
          <a:p>
            <a:r>
              <a:rPr lang="hr-HR" dirty="0" smtClean="0">
                <a:solidFill>
                  <a:srgbClr val="FFFF00"/>
                </a:solidFill>
              </a:rPr>
              <a:t>poštuj pravila lijepog ponašanja (naslov, pozdrav, potpis na kraju poruke…)</a:t>
            </a:r>
          </a:p>
          <a:p>
            <a:endParaRPr lang="hr-HR" dirty="0"/>
          </a:p>
        </p:txBody>
      </p:sp>
      <p:sp>
        <p:nvSpPr>
          <p:cNvPr id="4" name="Nasmiješeno lice 3"/>
          <p:cNvSpPr/>
          <p:nvPr/>
        </p:nvSpPr>
        <p:spPr bwMode="auto">
          <a:xfrm>
            <a:off x="3917516" y="332656"/>
            <a:ext cx="792088" cy="720080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19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Obična razglednica</a:t>
            </a:r>
          </a:p>
        </p:txBody>
      </p:sp>
      <p:pic>
        <p:nvPicPr>
          <p:cNvPr id="3075" name="Rezervirano mjesto sadržaja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70155"/>
            <a:ext cx="6705600" cy="34510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Obrazac elektroničke pošte</a:t>
            </a:r>
          </a:p>
        </p:txBody>
      </p:sp>
      <p:pic>
        <p:nvPicPr>
          <p:cNvPr id="4099" name="Rezervirano mjesto sadržaja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49715"/>
            <a:ext cx="6705600" cy="32919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Struktura e-pošte</a:t>
            </a:r>
          </a:p>
        </p:txBody>
      </p:sp>
      <p:pic>
        <p:nvPicPr>
          <p:cNvPr id="5123" name="Rezervirano mjesto sadržaja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92375"/>
            <a:ext cx="8229600" cy="1754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Prijava u CARNetov webmail</a:t>
            </a:r>
          </a:p>
        </p:txBody>
      </p:sp>
      <p:sp>
        <p:nvSpPr>
          <p:cNvPr id="6147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1663700"/>
            <a:ext cx="5197475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Sučelje CARNetova webmaila</a:t>
            </a:r>
          </a:p>
        </p:txBody>
      </p:sp>
      <p:pic>
        <p:nvPicPr>
          <p:cNvPr id="717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36457"/>
            <a:ext cx="6705600" cy="27184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Obrazac za izmjenu lozinke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89860"/>
            <a:ext cx="6705600" cy="20116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Primjeri zaporki (lozinki)</a:t>
            </a:r>
          </a:p>
        </p:txBody>
      </p:sp>
      <p:pic>
        <p:nvPicPr>
          <p:cNvPr id="9219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97778"/>
            <a:ext cx="6705600" cy="45958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Obrazac za pisanje </a:t>
            </a:r>
            <a:br>
              <a:rPr lang="hr-HR" altLang="sr-Latn-RS" smtClean="0"/>
            </a:br>
            <a:r>
              <a:rPr lang="hr-HR" altLang="sr-Latn-RS" smtClean="0"/>
              <a:t>nove poruke e-pošte </a:t>
            </a:r>
          </a:p>
        </p:txBody>
      </p:sp>
      <p:sp>
        <p:nvSpPr>
          <p:cNvPr id="1024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altLang="sr-Latn-RS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114550"/>
            <a:ext cx="6921500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nowy road design template">
  <a:themeElements>
    <a:clrScheme name="Tema sustava Office 7">
      <a:dk1>
        <a:srgbClr val="336699"/>
      </a:dk1>
      <a:lt1>
        <a:srgbClr val="5A4B3C"/>
      </a:lt1>
      <a:dk2>
        <a:srgbClr val="000000"/>
      </a:dk2>
      <a:lt2>
        <a:srgbClr val="ABC3D5"/>
      </a:lt2>
      <a:accent1>
        <a:srgbClr val="D2EBEB"/>
      </a:accent1>
      <a:accent2>
        <a:srgbClr val="CDC8C8"/>
      </a:accent2>
      <a:accent3>
        <a:srgbClr val="AAAAAA"/>
      </a:accent3>
      <a:accent4>
        <a:srgbClr val="4C3F32"/>
      </a:accent4>
      <a:accent5>
        <a:srgbClr val="E5F3F3"/>
      </a:accent5>
      <a:accent6>
        <a:srgbClr val="BAB5B5"/>
      </a:accent6>
      <a:hlink>
        <a:srgbClr val="7DB996"/>
      </a:hlink>
      <a:folHlink>
        <a:srgbClr val="F0A03C"/>
      </a:folHlink>
    </a:clrScheme>
    <a:fontScheme name="Tema sustava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r-Latn-R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r-Latn-R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sustava Offic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78A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6">
        <a:dk1>
          <a:srgbClr val="333333"/>
        </a:dk1>
        <a:lt1>
          <a:srgbClr val="FFFFFF"/>
        </a:lt1>
        <a:dk2>
          <a:srgbClr val="000000"/>
        </a:dk2>
        <a:lt2>
          <a:srgbClr val="333333"/>
        </a:lt2>
        <a:accent1>
          <a:srgbClr val="E6F5FF"/>
        </a:accent1>
        <a:accent2>
          <a:srgbClr val="0099CC"/>
        </a:accent2>
        <a:accent3>
          <a:srgbClr val="FFFFFF"/>
        </a:accent3>
        <a:accent4>
          <a:srgbClr val="2A2A2A"/>
        </a:accent4>
        <a:accent5>
          <a:srgbClr val="F0F9FF"/>
        </a:accent5>
        <a:accent6>
          <a:srgbClr val="008AB9"/>
        </a:accent6>
        <a:hlink>
          <a:srgbClr val="C0C0C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7">
        <a:dk1>
          <a:srgbClr val="336699"/>
        </a:dk1>
        <a:lt1>
          <a:srgbClr val="5A4B3C"/>
        </a:lt1>
        <a:dk2>
          <a:srgbClr val="000000"/>
        </a:dk2>
        <a:lt2>
          <a:srgbClr val="ABC3D5"/>
        </a:lt2>
        <a:accent1>
          <a:srgbClr val="D2EBEB"/>
        </a:accent1>
        <a:accent2>
          <a:srgbClr val="CDC8C8"/>
        </a:accent2>
        <a:accent3>
          <a:srgbClr val="AAAAAA"/>
        </a:accent3>
        <a:accent4>
          <a:srgbClr val="4C3F32"/>
        </a:accent4>
        <a:accent5>
          <a:srgbClr val="E5F3F3"/>
        </a:accent5>
        <a:accent6>
          <a:srgbClr val="BAB5B5"/>
        </a:accent6>
        <a:hlink>
          <a:srgbClr val="7DB996"/>
        </a:hlink>
        <a:folHlink>
          <a:srgbClr val="F0A03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8">
        <a:dk1>
          <a:srgbClr val="663300"/>
        </a:dk1>
        <a:lt1>
          <a:srgbClr val="C0C0C0"/>
        </a:lt1>
        <a:dk2>
          <a:srgbClr val="C8B876"/>
        </a:dk2>
        <a:lt2>
          <a:srgbClr val="5A552D"/>
        </a:lt2>
        <a:accent1>
          <a:srgbClr val="CDCD9B"/>
        </a:accent1>
        <a:accent2>
          <a:srgbClr val="FFFFCD"/>
        </a:accent2>
        <a:accent3>
          <a:srgbClr val="DCDCDC"/>
        </a:accent3>
        <a:accent4>
          <a:srgbClr val="562A00"/>
        </a:accent4>
        <a:accent5>
          <a:srgbClr val="E3E3CB"/>
        </a:accent5>
        <a:accent6>
          <a:srgbClr val="E7E7BA"/>
        </a:accent6>
        <a:hlink>
          <a:srgbClr val="9900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9">
        <a:dk1>
          <a:srgbClr val="3E3E5C"/>
        </a:dk1>
        <a:lt1>
          <a:srgbClr val="B2B2B2"/>
        </a:lt1>
        <a:dk2>
          <a:srgbClr val="A5A5C3"/>
        </a:dk2>
        <a:lt2>
          <a:srgbClr val="4D4D4D"/>
        </a:lt2>
        <a:accent1>
          <a:srgbClr val="F5F5DC"/>
        </a:accent1>
        <a:accent2>
          <a:srgbClr val="C84B0A"/>
        </a:accent2>
        <a:accent3>
          <a:srgbClr val="CFCFDE"/>
        </a:accent3>
        <a:accent4>
          <a:srgbClr val="979797"/>
        </a:accent4>
        <a:accent5>
          <a:srgbClr val="F9F9EB"/>
        </a:accent5>
        <a:accent6>
          <a:srgbClr val="B54308"/>
        </a:accent6>
        <a:hlink>
          <a:srgbClr val="91ACFF"/>
        </a:hlink>
        <a:folHlink>
          <a:srgbClr val="D791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10">
        <a:dk1>
          <a:srgbClr val="005A58"/>
        </a:dk1>
        <a:lt1>
          <a:srgbClr val="B9C5D5"/>
        </a:lt1>
        <a:dk2>
          <a:srgbClr val="006699"/>
        </a:dk2>
        <a:lt2>
          <a:srgbClr val="006699"/>
        </a:lt2>
        <a:accent1>
          <a:srgbClr val="0F5E7D"/>
        </a:accent1>
        <a:accent2>
          <a:srgbClr val="6D6FC7"/>
        </a:accent2>
        <a:accent3>
          <a:srgbClr val="AAB8CA"/>
        </a:accent3>
        <a:accent4>
          <a:srgbClr val="9EA8B6"/>
        </a:accent4>
        <a:accent5>
          <a:srgbClr val="AAB6BF"/>
        </a:accent5>
        <a:accent6>
          <a:srgbClr val="6264B4"/>
        </a:accent6>
        <a:hlink>
          <a:srgbClr val="00FF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Snowy road design template</Template>
  <TotalTime>62</TotalTime>
  <Words>79</Words>
  <Application>Microsoft Office PowerPoint</Application>
  <PresentationFormat>Prikaz na zaslonu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Snowy road design template</vt:lpstr>
      <vt:lpstr>Internet i mrežne usluge</vt:lpstr>
      <vt:lpstr>Obična razglednica</vt:lpstr>
      <vt:lpstr>Obrazac elektroničke pošte</vt:lpstr>
      <vt:lpstr>Struktura e-pošte</vt:lpstr>
      <vt:lpstr>Prijava u CARNetov webmail</vt:lpstr>
      <vt:lpstr>Sučelje CARNetova webmaila</vt:lpstr>
      <vt:lpstr>Obrazac za izmjenu lozinke</vt:lpstr>
      <vt:lpstr>Primjeri zaporki (lozinki)</vt:lpstr>
      <vt:lpstr>Obrazac za pisanje  nove poruke e-pošte </vt:lpstr>
      <vt:lpstr>Inbox – ulazni sandučić e-pošte</vt:lpstr>
      <vt:lpstr>Otvorena prispjela poruka</vt:lpstr>
      <vt:lpstr>Odgovor na prispjelu poruku</vt:lpstr>
      <vt:lpstr>Tvoj zadatak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Internet i mrežne usluge</dc:title>
  <dc:creator>Bojan Floriani</dc:creator>
  <cp:lastModifiedBy>Ivanka-Informatila</cp:lastModifiedBy>
  <cp:revision>30</cp:revision>
  <dcterms:created xsi:type="dcterms:W3CDTF">2014-01-16T20:56:34Z</dcterms:created>
  <dcterms:modified xsi:type="dcterms:W3CDTF">2019-04-14T18:02:35Z</dcterms:modified>
</cp:coreProperties>
</file>