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D963EE-310D-411F-AFF0-874CC42FDF4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99B00-1D45-4875-9756-8BC099FFF5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8234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/>
              <a:t>Uredite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/>
              <a:t>Uredite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/>
              <a:t>Kliknite ikonu da biste dodali  sliku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/>
              <a:t>Uredite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hr-HR"/>
              <a:t>Uredite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r-HR"/>
              <a:t>Uredite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098F2C2-C629-4A63-A3A1-FB1E4A67408F}" type="datetimeFigureOut">
              <a:rPr lang="hr-HR" smtClean="0"/>
              <a:t>20.1.2021.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F847035-8BC6-4DB5-8A14-A908A7483C2C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838034" y="3941840"/>
            <a:ext cx="63462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rgbClr val="7030A0"/>
                </a:solidFill>
              </a:rPr>
              <a:t> </a:t>
            </a:r>
            <a:r>
              <a:rPr lang="hr-HR" sz="2800" b="1" spc="300" dirty="0">
                <a:solidFill>
                  <a:schemeClr val="tx2"/>
                </a:solidFill>
              </a:rPr>
              <a:t>Kroz plan i program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chemeClr val="tx2"/>
                </a:solidFill>
              </a:rPr>
              <a:t> 5. razreda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hr-HR" sz="2800" b="1" spc="300" dirty="0">
                <a:solidFill>
                  <a:schemeClr val="tx2"/>
                </a:solidFill>
              </a:rPr>
              <a:t>B program</a:t>
            </a:r>
          </a:p>
        </p:txBody>
      </p:sp>
      <p:grpSp>
        <p:nvGrpSpPr>
          <p:cNvPr id="8" name="Grupa 7"/>
          <p:cNvGrpSpPr>
            <a:grpSpLocks noChangeAspect="1"/>
          </p:cNvGrpSpPr>
          <p:nvPr/>
        </p:nvGrpSpPr>
        <p:grpSpPr>
          <a:xfrm>
            <a:off x="116112" y="615917"/>
            <a:ext cx="8869680" cy="2654184"/>
            <a:chOff x="703284" y="673973"/>
            <a:chExt cx="9144000" cy="2708910"/>
          </a:xfrm>
        </p:grpSpPr>
        <p:grpSp>
          <p:nvGrpSpPr>
            <p:cNvPr id="7" name="Grupa 6"/>
            <p:cNvGrpSpPr/>
            <p:nvPr/>
          </p:nvGrpSpPr>
          <p:grpSpPr>
            <a:xfrm>
              <a:off x="1107703" y="1749876"/>
              <a:ext cx="1460662" cy="667658"/>
              <a:chOff x="1107703" y="1749876"/>
              <a:chExt cx="1460662" cy="667658"/>
            </a:xfrm>
          </p:grpSpPr>
          <p:sp>
            <p:nvSpPr>
              <p:cNvPr id="3" name="Elipsa 2"/>
              <p:cNvSpPr/>
              <p:nvPr/>
            </p:nvSpPr>
            <p:spPr>
              <a:xfrm>
                <a:off x="1107703" y="1803578"/>
                <a:ext cx="1460662" cy="4001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20700" dist="1257300" dir="4980000" sx="85000" sy="85000" algn="tl" rotWithShape="0">
                  <a:prstClr val="black">
                    <a:alpha val="3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6" name="Zaobljeni pravokutnik 5"/>
              <p:cNvSpPr/>
              <p:nvPr/>
            </p:nvSpPr>
            <p:spPr>
              <a:xfrm>
                <a:off x="1157842" y="1749876"/>
                <a:ext cx="1360383" cy="66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pic>
          <p:nvPicPr>
            <p:cNvPr id="5" name="Slika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84" y="673973"/>
              <a:ext cx="9144000" cy="2708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80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476805"/>
              </p:ext>
            </p:extLst>
          </p:nvPr>
        </p:nvGraphicFramePr>
        <p:xfrm>
          <a:off x="772731" y="1246909"/>
          <a:ext cx="7469747" cy="43586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023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Potrebne naredbe</a:t>
                      </a:r>
                      <a:endParaRPr lang="hr-HR" sz="28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800" kern="1200" dirty="0"/>
                        <a:t>Znak</a:t>
                      </a:r>
                      <a:endParaRPr lang="hr-HR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Ispis podataka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print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Upis podataka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input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Rad s </a:t>
                      </a:r>
                      <a:r>
                        <a:rPr lang="hr-HR" sz="24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stringovima</a:t>
                      </a:r>
                      <a:endParaRPr lang="hr-H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Rad s cijelim brojem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err="1"/>
                        <a:t>int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Cjelobrojno dijeljenje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/>
                        <a:t>Broj =</a:t>
                      </a:r>
                      <a:r>
                        <a:rPr lang="hr-HR" sz="2400" baseline="0" dirty="0"/>
                        <a:t> 5 // 2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hr-HR" sz="2400" dirty="0"/>
                        <a:t>Modul – ostatak prilikom</a:t>
                      </a:r>
                      <a:r>
                        <a:rPr lang="hr-HR" sz="2400" baseline="0" dirty="0"/>
                        <a:t> dijeljenja</a:t>
                      </a:r>
                      <a:endParaRPr lang="hr-HR" sz="2400" dirty="0"/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Broj = 7 %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5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Napiši program koji zbraja dva unesena broja.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464" t="28378" r="40109" b="38171"/>
          <a:stretch/>
        </p:blipFill>
        <p:spPr>
          <a:xfrm>
            <a:off x="861915" y="1690688"/>
            <a:ext cx="5314950" cy="27454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11464" t="604" r="52598" b="65248"/>
          <a:stretch/>
        </p:blipFill>
        <p:spPr>
          <a:xfrm>
            <a:off x="2453951" y="3823800"/>
            <a:ext cx="4861249" cy="2598254"/>
          </a:xfrm>
          <a:prstGeom prst="rect">
            <a:avLst/>
          </a:prstGeom>
        </p:spPr>
      </p:pic>
      <p:grpSp>
        <p:nvGrpSpPr>
          <p:cNvPr id="6" name="Grupa 5"/>
          <p:cNvGrpSpPr/>
          <p:nvPr/>
        </p:nvGrpSpPr>
        <p:grpSpPr>
          <a:xfrm>
            <a:off x="1101012" y="1290659"/>
            <a:ext cx="8042988" cy="1014002"/>
            <a:chOff x="46252" y="2350022"/>
            <a:chExt cx="8042988" cy="1014002"/>
          </a:xfrm>
        </p:grpSpPr>
        <p:sp>
          <p:nvSpPr>
            <p:cNvPr id="7" name="TekstniOkvir 6"/>
            <p:cNvSpPr txBox="1"/>
            <p:nvPr/>
          </p:nvSpPr>
          <p:spPr>
            <a:xfrm>
              <a:off x="3691498" y="2350022"/>
              <a:ext cx="439774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hr-HR" dirty="0">
                  <a:solidFill>
                    <a:srgbClr val="FF0000"/>
                  </a:solidFill>
                </a:rPr>
                <a:t>Pisanje komentara započinjemo mrežicom '#'</a:t>
              </a:r>
            </a:p>
          </p:txBody>
        </p:sp>
        <p:cxnSp>
          <p:nvCxnSpPr>
            <p:cNvPr id="8" name="Ravni poveznik sa strelicom 7"/>
            <p:cNvCxnSpPr>
              <a:stCxn id="7" idx="1"/>
            </p:cNvCxnSpPr>
            <p:nvPr/>
          </p:nvCxnSpPr>
          <p:spPr>
            <a:xfrm flipH="1">
              <a:off x="46252" y="2534688"/>
              <a:ext cx="3645246" cy="82933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70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Napiši program koji računa opseg i površinu kvadrata.</a:t>
            </a:r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5485" t="24763" r="27465" b="43066"/>
          <a:stretch/>
        </p:blipFill>
        <p:spPr>
          <a:xfrm>
            <a:off x="628650" y="2146195"/>
            <a:ext cx="5884117" cy="2263119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r="64090" b="67087"/>
          <a:stretch/>
        </p:blipFill>
        <p:spPr>
          <a:xfrm>
            <a:off x="3722914" y="3835042"/>
            <a:ext cx="3994859" cy="20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3. Napiši program koji računa cijenu unesenih jabuka, ako znamo da je cijena jabuka 3kn za jednu kilu jabuka.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25738" t="23626" r="32497" b="53064"/>
          <a:stretch/>
        </p:blipFill>
        <p:spPr>
          <a:xfrm>
            <a:off x="442038" y="1825625"/>
            <a:ext cx="7489368" cy="2351313"/>
          </a:xfrm>
          <a:prstGeom prst="rect">
            <a:avLst/>
          </a:prstGeom>
        </p:spPr>
      </p:pic>
      <p:pic>
        <p:nvPicPr>
          <p:cNvPr id="6" name="Rezervirano mjesto sadržaja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/>
          <a:srcRect l="5711" t="2030" r="52025" b="68802"/>
          <a:stretch/>
        </p:blipFill>
        <p:spPr>
          <a:xfrm>
            <a:off x="628650" y="3776498"/>
            <a:ext cx="7250940" cy="281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Naredbe za cjelobrojno dijeljenje i dijeljenje s ostatkom</a:t>
            </a:r>
          </a:p>
        </p:txBody>
      </p:sp>
      <p:graphicFrame>
        <p:nvGraphicFramePr>
          <p:cNvPr id="5" name="Tablica 4"/>
          <p:cNvGraphicFramePr>
            <a:graphicFrameLocks noGrp="1"/>
          </p:cNvGraphicFramePr>
          <p:nvPr/>
        </p:nvGraphicFramePr>
        <p:xfrm>
          <a:off x="1674338" y="2096396"/>
          <a:ext cx="5602310" cy="14859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38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2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hr-HR" sz="2100" dirty="0"/>
                        <a:t>Potrebne naredbe</a:t>
                      </a:r>
                      <a:endParaRPr lang="hr-HR" sz="21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kern="1200" dirty="0"/>
                        <a:t>Znak</a:t>
                      </a:r>
                      <a:endParaRPr lang="hr-HR" sz="21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hr-HR" sz="2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Primjer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hr-HR" sz="1800" dirty="0"/>
                        <a:t>Cjelobrojno dijeljenje (div)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/>
                        <a:t>//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baseline="0" dirty="0"/>
                        <a:t>5 // 2=</a:t>
                      </a:r>
                      <a:r>
                        <a:rPr lang="hr-HR" sz="1800" baseline="0" dirty="0" err="1"/>
                        <a:t>2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hr-HR" sz="1800" dirty="0"/>
                        <a:t>Modul – ostatak prilikom</a:t>
                      </a:r>
                      <a:r>
                        <a:rPr lang="hr-HR" sz="1800" baseline="0" dirty="0"/>
                        <a:t> dijeljenja (</a:t>
                      </a:r>
                      <a:r>
                        <a:rPr lang="hr-HR" sz="1800" baseline="0" dirty="0" err="1"/>
                        <a:t>mod</a:t>
                      </a:r>
                      <a:r>
                        <a:rPr lang="hr-HR" sz="1800" baseline="0" dirty="0"/>
                        <a:t>)</a:t>
                      </a:r>
                      <a:endParaRPr lang="hr-HR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7 % 2=1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2415613" y="4159573"/>
            <a:ext cx="4313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hr-HR" sz="3600" dirty="0">
                <a:solidFill>
                  <a:prstClr val="black"/>
                </a:solidFill>
              </a:rPr>
              <a:t>  7 : 3 = 2  i  ostatak 1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1787122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 7 // 3 = 2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7" name="Ravni poveznik sa strelicom 6"/>
          <p:cNvCxnSpPr/>
          <p:nvPr/>
        </p:nvCxnSpPr>
        <p:spPr>
          <a:xfrm flipV="1">
            <a:off x="3158722" y="4683046"/>
            <a:ext cx="882713" cy="6586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niOkvir 7"/>
          <p:cNvSpPr txBox="1"/>
          <p:nvPr/>
        </p:nvSpPr>
        <p:spPr>
          <a:xfrm>
            <a:off x="6429060" y="5351305"/>
            <a:ext cx="1371600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hr-HR" sz="2000" dirty="0">
                <a:solidFill>
                  <a:prstClr val="black"/>
                </a:solidFill>
              </a:rPr>
              <a:t>7 % 3 = 1</a:t>
            </a:r>
            <a:endParaRPr lang="en-US" sz="2000" dirty="0">
              <a:solidFill>
                <a:prstClr val="black"/>
              </a:solidFill>
            </a:endParaRPr>
          </a:p>
        </p:txBody>
      </p:sp>
      <p:cxnSp>
        <p:nvCxnSpPr>
          <p:cNvPr id="9" name="Ravni poveznik sa strelicom 8"/>
          <p:cNvCxnSpPr/>
          <p:nvPr/>
        </p:nvCxnSpPr>
        <p:spPr>
          <a:xfrm flipH="1" flipV="1">
            <a:off x="6324650" y="4692666"/>
            <a:ext cx="392695" cy="6586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72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4. Napravi program koji računa koliko možeš kupiti čokolada, ako imaš 50 Kn, a cijena jedne čokolade je 8.45 Kn, te koliko bi Kn ostalo.</a:t>
            </a:r>
            <a:endParaRPr lang="hr-HR" sz="36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12265" t="41921" r="40203" b="45640"/>
          <a:stretch/>
        </p:blipFill>
        <p:spPr>
          <a:xfrm>
            <a:off x="909301" y="4217436"/>
            <a:ext cx="7606049" cy="1119673"/>
          </a:xfrm>
          <a:prstGeom prst="rect">
            <a:avLst/>
          </a:prstGeom>
        </p:spPr>
      </p:pic>
      <p:pic>
        <p:nvPicPr>
          <p:cNvPr id="7" name="Rezervirano mjesto sadržaja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l="26451" t="23905" r="26017" b="51216"/>
          <a:stretch/>
        </p:blipFill>
        <p:spPr>
          <a:xfrm>
            <a:off x="740418" y="1825981"/>
            <a:ext cx="7663164" cy="22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Round</a:t>
            </a:r>
            <a:r>
              <a:rPr lang="hr-HR" dirty="0"/>
              <a:t> – zaokruživanje decimalnog broja na određeni broj znamenki</a:t>
            </a:r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733" t="10151" r="20450" b="61973"/>
          <a:stretch/>
        </p:blipFill>
        <p:spPr>
          <a:xfrm>
            <a:off x="314939" y="2276670"/>
            <a:ext cx="8829061" cy="187545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9272" y="4432041"/>
            <a:ext cx="1827147" cy="182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2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hr-HR" dirty="0"/>
              <a:t>Napiši program koji računa površinu pravokutnika.</a:t>
            </a:r>
          </a:p>
          <a:p>
            <a:pPr>
              <a:spcBef>
                <a:spcPts val="600"/>
              </a:spcBef>
            </a:pPr>
            <a:r>
              <a:rPr lang="hr-HR" dirty="0"/>
              <a:t>Provjeri kolika je rezolucija monitora za  kojim radiš, te napravi program koji će izračunati koliko točkica (</a:t>
            </a:r>
            <a:r>
              <a:rPr lang="hr-HR" dirty="0" err="1"/>
              <a:t>piksela</a:t>
            </a:r>
            <a:r>
              <a:rPr lang="hr-HR" dirty="0"/>
              <a:t>) ima taj monitor. (</a:t>
            </a:r>
            <a:r>
              <a:rPr lang="hr-HR" i="1" dirty="0"/>
              <a:t>Npr.: 1366 x 768</a:t>
            </a:r>
            <a:r>
              <a:rPr lang="hr-HR" dirty="0"/>
              <a:t>)</a:t>
            </a:r>
          </a:p>
          <a:p>
            <a:pPr>
              <a:spcBef>
                <a:spcPts val="600"/>
              </a:spcBef>
            </a:pPr>
            <a:r>
              <a:rPr lang="hr-HR" dirty="0"/>
              <a:t>Napravi program koji učitava broj sati, te izračunava i ispisuje koliko je to minuta.</a:t>
            </a:r>
          </a:p>
          <a:p>
            <a:pPr>
              <a:spcBef>
                <a:spcPts val="600"/>
              </a:spcBef>
            </a:pPr>
            <a:r>
              <a:rPr lang="hr-HR" dirty="0"/>
              <a:t>Napravi program koji učitava koliko si rođendana do sada proslavio i računa koliko je dana prošlo od dana tvojeg rođenja do zadnjeg rođendana. Koristi se podatkom da godina ima 365 dana.</a:t>
            </a:r>
          </a:p>
          <a:p>
            <a:pPr>
              <a:spcBef>
                <a:spcPts val="600"/>
              </a:spcBef>
            </a:pPr>
            <a:r>
              <a:rPr lang="hr-HR" dirty="0"/>
              <a:t>Napravi program koji učitava podatak koliko imaš Kuna, te računa koliko možeš kupiti čokolada, ako je cijena jedne čokolade X Kn.</a:t>
            </a:r>
          </a:p>
          <a:p>
            <a:pPr>
              <a:spcBef>
                <a:spcPts val="600"/>
              </a:spcBef>
            </a:pPr>
            <a:r>
              <a:rPr lang="hr-HR" dirty="0"/>
              <a:t>Napravi program koji učitava koliko imaš sati nastave u danu, te računa i ispisuje podatak koliko je to minuta.  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430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</TotalTime>
  <Words>319</Words>
  <Application>Microsoft Office PowerPoint</Application>
  <PresentationFormat>Prikaz na zaslonu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4" baseType="lpstr">
      <vt:lpstr>Calibri</vt:lpstr>
      <vt:lpstr>Gill Sans MT</vt:lpstr>
      <vt:lpstr>Verdana</vt:lpstr>
      <vt:lpstr>Wingdings 2</vt:lpstr>
      <vt:lpstr>Solsticij</vt:lpstr>
      <vt:lpstr>PowerPoint prezentacija</vt:lpstr>
      <vt:lpstr>PowerPoint prezentacija</vt:lpstr>
      <vt:lpstr>1. Napiši program koji zbraja dva unesena broja.</vt:lpstr>
      <vt:lpstr>2. Napiši program koji računa opseg i površinu kvadrata.</vt:lpstr>
      <vt:lpstr>3. Napiši program koji računa cijenu unesenih jabuka, ako znamo da je cijena jabuka 3kn za jednu kilu jabuka.</vt:lpstr>
      <vt:lpstr>Naredbe za cjelobrojno dijeljenje i dijeljenje s ostatkom</vt:lpstr>
      <vt:lpstr>4. Napravi program koji računa koliko možeš kupiti čokolada, ako imaš 50 Kn, a cijena jedne čokolade je 8.45 Kn, te koliko bi Kn ostalo.</vt:lpstr>
      <vt:lpstr>Round – zaokruživanje decimalnog broja na određeni broj znamenki</vt:lpstr>
      <vt:lpstr>Zadaci</vt:lpstr>
    </vt:vector>
  </TitlesOfParts>
  <Company>bht.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Programski jezik</dc:title>
  <dc:creator>admin</dc:creator>
  <cp:lastModifiedBy>Ivanka Cvetko</cp:lastModifiedBy>
  <cp:revision>2</cp:revision>
  <dcterms:created xsi:type="dcterms:W3CDTF">2018-03-02T18:12:50Z</dcterms:created>
  <dcterms:modified xsi:type="dcterms:W3CDTF">2021-01-20T19:48:18Z</dcterms:modified>
</cp:coreProperties>
</file>