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r-HR" dirty="0" smtClean="0"/>
              <a:t>			</a:t>
            </a:r>
          </a:p>
          <a:p>
            <a:pPr>
              <a:buNone/>
            </a:pPr>
            <a:r>
              <a:rPr lang="hr-HR" sz="7200" dirty="0" smtClean="0"/>
              <a:t>			Likovna kultura </a:t>
            </a:r>
          </a:p>
          <a:p>
            <a:pPr>
              <a:buNone/>
            </a:pPr>
            <a:r>
              <a:rPr lang="hr-HR" dirty="0" smtClean="0"/>
              <a:t>					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								</a:t>
            </a:r>
            <a:r>
              <a:rPr lang="hr-HR" dirty="0" smtClean="0"/>
              <a:t>		                                                   25.3.2020</a:t>
            </a:r>
            <a:r>
              <a:rPr lang="hr-HR" dirty="0" smtClean="0"/>
              <a:t>.</a:t>
            </a:r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Slikovni rezultat za izvedene boj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04779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Slikovni rezultat za raster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762000"/>
            <a:ext cx="52578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Slikovni rezultat za raster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6200157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sz="6000" dirty="0" smtClean="0"/>
              <a:t>OPTIČKO MIJEŠANJE BOJA</a:t>
            </a:r>
          </a:p>
          <a:p>
            <a:pPr>
              <a:buNone/>
            </a:pPr>
            <a:r>
              <a:rPr lang="hr-HR" sz="6000" dirty="0" smtClean="0"/>
              <a:t>-miješanje u našem oku</a:t>
            </a:r>
            <a:endParaRPr lang="hr-HR" sz="6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482" name="Picture 2" descr="Slikovni rezultat za optičko miješanje boja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55599"/>
            <a:ext cx="6477000" cy="6502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9458" name="Picture 2" descr="Slikovni rezultat za optičko miješanje boja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80264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8434" name="Picture 2" descr="Slikovni rezultat za optičko miješanje boja 4.r.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4023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</Words>
  <Application>Microsoft Office PowerPoint</Application>
  <PresentationFormat>On-screen Show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maja</dc:creator>
  <cp:lastModifiedBy>maja</cp:lastModifiedBy>
  <cp:revision>7</cp:revision>
  <dcterms:created xsi:type="dcterms:W3CDTF">2006-08-16T00:00:00Z</dcterms:created>
  <dcterms:modified xsi:type="dcterms:W3CDTF">2020-03-24T16:47:34Z</dcterms:modified>
</cp:coreProperties>
</file>