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0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48B995-BB8B-498D-892B-D62724B1A118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27B553-0017-4ADE-A7E9-824A0C9D7C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476628"/>
          </a:xfrm>
        </p:spPr>
        <p:txBody>
          <a:bodyPr/>
          <a:lstStyle/>
          <a:p>
            <a:r>
              <a:rPr lang="hr-HR" dirty="0" smtClean="0"/>
              <a:t>JESNA I NIJEČNA REČENICA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Poigrajte se!</a:t>
            </a:r>
          </a:p>
          <a:p>
            <a:endParaRPr lang="hr-HR" sz="1600" dirty="0" smtClean="0"/>
          </a:p>
          <a:p>
            <a:pPr>
              <a:buNone/>
            </a:pPr>
            <a:r>
              <a:rPr lang="hr-HR" dirty="0" smtClean="0"/>
              <a:t>    Netko izgovara rečenicu, drugi izgovara suprotnu rečenicu</a:t>
            </a:r>
            <a:r>
              <a:rPr lang="hr-HR" dirty="0" smtClean="0"/>
              <a:t>.</a:t>
            </a:r>
            <a:endParaRPr lang="hr-HR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Volim jesti juhu. / Ne volim jesti juhu.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 smtClean="0"/>
              <a:t>Lidija Marinčić</a:t>
            </a:r>
          </a:p>
          <a:p>
            <a:pPr algn="ctr">
              <a:buNone/>
            </a:pPr>
            <a:r>
              <a:rPr lang="hr-HR" dirty="0" smtClean="0"/>
              <a:t>Ožujak 2020.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336118" cy="171448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                                                                                 PONOVIMO</a:t>
            </a:r>
            <a:br>
              <a:rPr lang="hr-HR" dirty="0" smtClean="0"/>
            </a:br>
            <a:r>
              <a:rPr lang="hr-HR" dirty="0" smtClean="0"/>
              <a:t> VRSTE REČENICA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</a:t>
            </a:r>
            <a:endParaRPr lang="hr-HR" dirty="0"/>
          </a:p>
          <a:p>
            <a:r>
              <a:rPr lang="hr-HR" dirty="0"/>
              <a:t>IZJAVNA REČENICA</a:t>
            </a:r>
          </a:p>
          <a:p>
            <a:pPr>
              <a:buNone/>
            </a:pPr>
            <a:r>
              <a:rPr lang="hr-HR" dirty="0" smtClean="0"/>
              <a:t>    Bleki </a:t>
            </a:r>
            <a:r>
              <a:rPr lang="hr-HR" dirty="0"/>
              <a:t>lovi mačke.</a:t>
            </a:r>
          </a:p>
          <a:p>
            <a:r>
              <a:rPr lang="hr-HR" dirty="0"/>
              <a:t>UPITNA REČENICA</a:t>
            </a:r>
          </a:p>
          <a:p>
            <a:pPr>
              <a:buNone/>
            </a:pPr>
            <a:r>
              <a:rPr lang="hr-HR" dirty="0" smtClean="0"/>
              <a:t>    Tko </a:t>
            </a:r>
            <a:r>
              <a:rPr lang="hr-HR" dirty="0"/>
              <a:t>lovi mačke?</a:t>
            </a:r>
          </a:p>
          <a:p>
            <a:r>
              <a:rPr lang="hr-HR" dirty="0"/>
              <a:t>USKLIČNA REČENICA</a:t>
            </a:r>
          </a:p>
          <a:p>
            <a:pPr>
              <a:buNone/>
            </a:pPr>
            <a:r>
              <a:rPr lang="hr-HR" dirty="0" smtClean="0"/>
              <a:t>    Stani, </a:t>
            </a:r>
            <a:r>
              <a:rPr lang="hr-HR" dirty="0"/>
              <a:t>Bleki!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rmAutofit/>
          </a:bodyPr>
          <a:lstStyle/>
          <a:p>
            <a:r>
              <a:rPr lang="hr-HR" dirty="0"/>
              <a:t>JESNA REČENICA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5992"/>
            <a:ext cx="8503920" cy="3813056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 Marko </a:t>
            </a:r>
            <a:r>
              <a:rPr lang="hr-HR" dirty="0"/>
              <a:t>vozi bicikl.</a:t>
            </a:r>
          </a:p>
          <a:p>
            <a:pPr>
              <a:buNone/>
            </a:pPr>
            <a:r>
              <a:rPr lang="hr-HR" dirty="0" smtClean="0"/>
              <a:t>    Sara </a:t>
            </a:r>
            <a:r>
              <a:rPr lang="hr-HR" dirty="0"/>
              <a:t>je u školi.</a:t>
            </a:r>
          </a:p>
          <a:p>
            <a:pPr>
              <a:buNone/>
            </a:pPr>
            <a:r>
              <a:rPr lang="hr-HR" dirty="0" smtClean="0"/>
              <a:t>   Djeca </a:t>
            </a:r>
            <a:r>
              <a:rPr lang="hr-HR" dirty="0"/>
              <a:t>su u kinu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Jesnom rečenicom kazujemo da nešto jest.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NIJEČNA REČENICA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14554"/>
            <a:ext cx="8503920" cy="3884494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 Marko </a:t>
            </a:r>
            <a:r>
              <a:rPr lang="hr-HR" dirty="0"/>
              <a:t>ne vozi bicikl.</a:t>
            </a:r>
          </a:p>
          <a:p>
            <a:pPr>
              <a:buNone/>
            </a:pPr>
            <a:r>
              <a:rPr lang="hr-HR" dirty="0" smtClean="0"/>
              <a:t>    Sara </a:t>
            </a:r>
            <a:r>
              <a:rPr lang="hr-HR" dirty="0"/>
              <a:t>nije u školi.</a:t>
            </a:r>
          </a:p>
          <a:p>
            <a:pPr>
              <a:buNone/>
            </a:pPr>
            <a:r>
              <a:rPr lang="hr-HR" dirty="0" smtClean="0"/>
              <a:t>    Djeca </a:t>
            </a:r>
            <a:r>
              <a:rPr lang="hr-HR" dirty="0"/>
              <a:t>nisu u kinu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Niječnom rečenicom kazujemo da nešto nije.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4813188"/>
          </a:xfrm>
        </p:spPr>
        <p:txBody>
          <a:bodyPr/>
          <a:lstStyle/>
          <a:p>
            <a:endParaRPr lang="hr-HR" u="sng" dirty="0" smtClean="0"/>
          </a:p>
          <a:p>
            <a:pPr>
              <a:buNone/>
            </a:pPr>
            <a:r>
              <a:rPr lang="hr-HR" u="sng" dirty="0" smtClean="0"/>
              <a:t>   Volim</a:t>
            </a:r>
            <a:r>
              <a:rPr lang="hr-HR" dirty="0" smtClean="0"/>
              <a:t> </a:t>
            </a:r>
            <a:r>
              <a:rPr lang="hr-HR" dirty="0"/>
              <a:t>sladoled.  </a:t>
            </a:r>
            <a:r>
              <a:rPr lang="hr-HR" dirty="0" smtClean="0"/>
              <a:t>             </a:t>
            </a:r>
            <a:r>
              <a:rPr lang="hr-HR" u="sng" dirty="0" smtClean="0"/>
              <a:t>Ne </a:t>
            </a:r>
            <a:r>
              <a:rPr lang="hr-HR" u="sng" dirty="0"/>
              <a:t>volim</a:t>
            </a:r>
            <a:r>
              <a:rPr lang="hr-HR" dirty="0"/>
              <a:t> sladoled</a:t>
            </a:r>
            <a:r>
              <a:rPr lang="hr-HR" dirty="0" smtClean="0"/>
              <a:t>.</a:t>
            </a:r>
          </a:p>
          <a:p>
            <a:endParaRPr lang="hr-HR" sz="1600" dirty="0"/>
          </a:p>
          <a:p>
            <a:pPr>
              <a:buNone/>
            </a:pPr>
            <a:r>
              <a:rPr lang="hr-HR" dirty="0" smtClean="0"/>
              <a:t>    Ja </a:t>
            </a:r>
            <a:r>
              <a:rPr lang="hr-HR" u="sng" dirty="0"/>
              <a:t>sam</a:t>
            </a:r>
            <a:r>
              <a:rPr lang="hr-HR" dirty="0"/>
              <a:t> đak. </a:t>
            </a:r>
            <a:r>
              <a:rPr lang="hr-HR" dirty="0" smtClean="0"/>
              <a:t>                   Ja </a:t>
            </a:r>
            <a:r>
              <a:rPr lang="hr-HR" u="sng" dirty="0"/>
              <a:t>nisam</a:t>
            </a:r>
            <a:r>
              <a:rPr lang="hr-HR" dirty="0"/>
              <a:t> đak</a:t>
            </a:r>
            <a:r>
              <a:rPr lang="hr-HR" dirty="0" smtClean="0"/>
              <a:t>.</a:t>
            </a:r>
          </a:p>
          <a:p>
            <a:endParaRPr lang="hr-HR" sz="1600" dirty="0"/>
          </a:p>
          <a:p>
            <a:pPr>
              <a:buNone/>
            </a:pPr>
            <a:r>
              <a:rPr lang="hr-HR" dirty="0" smtClean="0"/>
              <a:t>    Bili </a:t>
            </a:r>
            <a:r>
              <a:rPr lang="hr-HR" u="sng" dirty="0"/>
              <a:t>smo</a:t>
            </a:r>
            <a:r>
              <a:rPr lang="hr-HR" dirty="0"/>
              <a:t> u šumi.  </a:t>
            </a:r>
            <a:r>
              <a:rPr lang="hr-HR" dirty="0" smtClean="0"/>
              <a:t>          </a:t>
            </a:r>
            <a:r>
              <a:rPr lang="hr-HR" u="sng" dirty="0" smtClean="0"/>
              <a:t>Nismo</a:t>
            </a:r>
            <a:r>
              <a:rPr lang="hr-HR" dirty="0" smtClean="0"/>
              <a:t> </a:t>
            </a:r>
            <a:r>
              <a:rPr lang="hr-HR" dirty="0"/>
              <a:t>bili u šumi</a:t>
            </a:r>
            <a:r>
              <a:rPr lang="hr-HR" dirty="0" smtClean="0"/>
              <a:t>.</a:t>
            </a:r>
          </a:p>
          <a:p>
            <a:endParaRPr lang="hr-HR" sz="1600" dirty="0"/>
          </a:p>
          <a:p>
            <a:pPr>
              <a:buNone/>
            </a:pPr>
            <a:r>
              <a:rPr lang="hr-HR" dirty="0" smtClean="0"/>
              <a:t>   Bleki </a:t>
            </a:r>
            <a:r>
              <a:rPr lang="hr-HR" u="sng" dirty="0"/>
              <a:t>je</a:t>
            </a:r>
            <a:r>
              <a:rPr lang="hr-HR" dirty="0"/>
              <a:t> brz.  </a:t>
            </a:r>
            <a:r>
              <a:rPr lang="hr-HR" dirty="0" smtClean="0"/>
              <a:t>                   Bleki </a:t>
            </a:r>
            <a:r>
              <a:rPr lang="hr-HR" u="sng" dirty="0"/>
              <a:t>nije</a:t>
            </a:r>
            <a:r>
              <a:rPr lang="hr-HR" dirty="0"/>
              <a:t> brz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endParaRPr lang="hr-HR" sz="1600" dirty="0"/>
          </a:p>
          <a:p>
            <a:r>
              <a:rPr lang="hr-HR" dirty="0">
                <a:solidFill>
                  <a:srgbClr val="FF0000"/>
                </a:solidFill>
              </a:rPr>
              <a:t>Izjavna rečenica može biti jesna i niječna.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Pročitaj </a:t>
            </a:r>
            <a:r>
              <a:rPr lang="hr-HR" dirty="0"/>
              <a:t>ove jesne rečenice . Preoblikuj ih u niječne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  <a:p>
            <a:pPr algn="ctr">
              <a:buNone/>
            </a:pPr>
            <a:r>
              <a:rPr lang="hr-HR" dirty="0" smtClean="0"/>
              <a:t>    Ivan </a:t>
            </a:r>
            <a:r>
              <a:rPr lang="hr-HR" dirty="0"/>
              <a:t>je velik. </a:t>
            </a:r>
            <a:r>
              <a:rPr lang="hr-HR" dirty="0" smtClean="0"/>
              <a:t>                   </a:t>
            </a:r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 smtClean="0"/>
              <a:t>    Bila </a:t>
            </a:r>
            <a:r>
              <a:rPr lang="hr-HR" dirty="0"/>
              <a:t>sam na izletu</a:t>
            </a:r>
            <a:r>
              <a:rPr lang="hr-HR" dirty="0" smtClean="0"/>
              <a:t>. </a:t>
            </a:r>
            <a:r>
              <a:rPr lang="hr-HR" dirty="0" smtClean="0"/>
              <a:t>        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   Ivan </a:t>
            </a:r>
            <a:r>
              <a:rPr lang="hr-HR" dirty="0" smtClean="0"/>
              <a:t>nije velik</a:t>
            </a:r>
            <a:r>
              <a:rPr lang="hr-HR" dirty="0" smtClean="0"/>
              <a:t>.</a:t>
            </a:r>
          </a:p>
          <a:p>
            <a:pPr algn="ctr"/>
            <a:endParaRPr lang="hr-HR" dirty="0" smtClean="0"/>
          </a:p>
          <a:p>
            <a:pPr algn="ctr">
              <a:buNone/>
            </a:pPr>
            <a:r>
              <a:rPr lang="hr-HR" dirty="0" smtClean="0"/>
              <a:t>   Nisam </a:t>
            </a:r>
            <a:r>
              <a:rPr lang="hr-HR" dirty="0" smtClean="0"/>
              <a:t>bila na izletu.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Pročitaj ove niječne rečenice. Preoblikuj ih u jesne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  <a:p>
            <a:pPr algn="ctr">
              <a:buNone/>
            </a:pPr>
            <a:r>
              <a:rPr lang="hr-HR" dirty="0" smtClean="0"/>
              <a:t>    Luka </a:t>
            </a:r>
            <a:r>
              <a:rPr lang="hr-HR" dirty="0"/>
              <a:t>ne vozi bicikl. </a:t>
            </a:r>
            <a:r>
              <a:rPr lang="hr-HR" dirty="0" smtClean="0"/>
              <a:t>            </a:t>
            </a:r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 smtClean="0"/>
              <a:t>    Nismo </a:t>
            </a:r>
            <a:r>
              <a:rPr lang="hr-HR" dirty="0"/>
              <a:t>gledali film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 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    Luka  </a:t>
            </a:r>
            <a:r>
              <a:rPr lang="hr-HR" dirty="0" smtClean="0"/>
              <a:t>vozi bicikl</a:t>
            </a:r>
            <a:r>
              <a:rPr lang="hr-HR" dirty="0" smtClean="0"/>
              <a:t>.</a:t>
            </a:r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>
              <a:buNone/>
            </a:pPr>
            <a:r>
              <a:rPr lang="hr-HR" dirty="0" smtClean="0"/>
              <a:t>    Gledali </a:t>
            </a:r>
            <a:r>
              <a:rPr lang="hr-HR" dirty="0" smtClean="0"/>
              <a:t>smo </a:t>
            </a:r>
            <a:r>
              <a:rPr lang="hr-HR" dirty="0" smtClean="0"/>
              <a:t>film.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217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JESNA I NIJEČNA REČENICA</vt:lpstr>
      <vt:lpstr>                                                                                               PONOVIMO  VRSTE REČENICA  </vt:lpstr>
      <vt:lpstr>JESNA REČENICA  </vt:lpstr>
      <vt:lpstr>NIJEČNA REČENICA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JESNA I NIJEČNA REČENICA</dc:title>
  <dc:creator>lk</dc:creator>
  <cp:lastModifiedBy>lk</cp:lastModifiedBy>
  <cp:revision>14</cp:revision>
  <dcterms:created xsi:type="dcterms:W3CDTF">2020-03-23T20:35:51Z</dcterms:created>
  <dcterms:modified xsi:type="dcterms:W3CDTF">2020-03-24T18:27:09Z</dcterms:modified>
</cp:coreProperties>
</file>