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</p:sldIdLst>
  <p:sldSz cx="12192000" cy="6858000"/>
  <p:notesSz cx="6858000" cy="9144000"/>
  <p:defaultTextStyle>
    <a:defPPr>
      <a:defRPr lang="sr-Latn-C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D9EA2-D5BD-4D3F-8A71-9D63CDF2E21A}" type="datetimeFigureOut">
              <a:rPr lang="hr-HR"/>
              <a:pPr>
                <a:defRPr/>
              </a:pPr>
              <a:t>25.3.2020.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23F79-58C5-4B23-AE78-F5666C853D50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3FB55-AFC4-4330-A630-44746717F39E}" type="datetimeFigureOut">
              <a:rPr lang="hr-HR"/>
              <a:pPr>
                <a:defRPr/>
              </a:pPr>
              <a:t>25.3.2020.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E41F5C-4895-437C-AA2E-BA18A1391121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2F424-4071-4D9D-BEF7-0E3CA4481E70}" type="datetimeFigureOut">
              <a:rPr lang="hr-HR"/>
              <a:pPr>
                <a:defRPr/>
              </a:pPr>
              <a:t>25.3.2020.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91815-658D-4BF2-85EB-53E5F25D8A24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A43F4-F17F-4845-8083-CE9DB8C5F4A5}" type="datetimeFigureOut">
              <a:rPr lang="hr-HR"/>
              <a:pPr>
                <a:defRPr/>
              </a:pPr>
              <a:t>25.3.2020.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23808C-3B5E-48FB-9F65-A8FD6F9F03E5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C5EAB-13F8-4465-B59A-3803EF9424DA}" type="datetimeFigureOut">
              <a:rPr lang="hr-HR"/>
              <a:pPr>
                <a:defRPr/>
              </a:pPr>
              <a:t>25.3.2020.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017A49-EE76-4772-BFE9-411E98CBCEDC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9998D-1920-4C18-AB49-AF2D727388E8}" type="datetimeFigureOut">
              <a:rPr lang="hr-HR"/>
              <a:pPr>
                <a:defRPr/>
              </a:pPr>
              <a:t>25.3.2020.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9B4692-A6F5-44BC-AFE0-0DFA5135E31F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4705B-93B9-4CC1-8CAF-6EF465499B85}" type="datetimeFigureOut">
              <a:rPr lang="hr-HR"/>
              <a:pPr>
                <a:defRPr/>
              </a:pPr>
              <a:t>25.3.2020.</a:t>
            </a:fld>
            <a:endParaRPr lang="hr-HR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65EFF-A4E1-4F5F-81A4-E1E119BF103E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B9EA4-9C4A-4F93-A70D-65F958FC8D68}" type="datetimeFigureOut">
              <a:rPr lang="hr-HR"/>
              <a:pPr>
                <a:defRPr/>
              </a:pPr>
              <a:t>25.3.2020.</a:t>
            </a:fld>
            <a:endParaRPr lang="hr-HR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A397B-88E2-46F4-BE18-EF0D372319AD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7428E-4AE1-4F98-9744-A84788962454}" type="datetimeFigureOut">
              <a:rPr lang="hr-HR"/>
              <a:pPr>
                <a:defRPr/>
              </a:pPr>
              <a:t>25.3.2020.</a:t>
            </a:fld>
            <a:endParaRPr lang="hr-HR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0F53E-2554-4661-97D7-C974111F99BC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473A8-C3F1-400D-BDCB-EC673DE5CD8F}" type="datetimeFigureOut">
              <a:rPr lang="hr-HR"/>
              <a:pPr>
                <a:defRPr/>
              </a:pPr>
              <a:t>25.3.2020.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384BAB-F55A-47E8-A652-28815FF44879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0064B-0BDD-4035-84E5-F344E918E326}" type="datetimeFigureOut">
              <a:rPr lang="hr-HR"/>
              <a:pPr>
                <a:defRPr/>
              </a:pPr>
              <a:t>25.3.2020.</a:t>
            </a:fld>
            <a:endParaRPr lang="hr-HR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93B86E-2826-478F-828C-6D90F9615CEC}" type="slidenum">
              <a:rPr lang="hr-HR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5A9125-E9B8-43CD-8EFB-60770BB715FD}" type="datetimeFigureOut">
              <a:rPr lang="hr-HR"/>
              <a:pPr>
                <a:defRPr/>
              </a:pPr>
              <a:t>25.3.2020.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12CED6D-C017-4BC9-9526-B57D0F07E3E3}" type="slidenum">
              <a:rPr lang="hr-HR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5800" dirty="0"/>
              <a:t>Kulturno-povijesni spomenici Republike Hrvatske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05263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>
            <a:normAutofit fontScale="25000" lnSpcReduction="20000"/>
          </a:bodyPr>
          <a:lstStyle/>
          <a:p>
            <a:pPr algn="l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9600" dirty="0"/>
              <a:t>Ključni pojmovi: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9600" dirty="0"/>
              <a:t>UNESCO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9600" dirty="0"/>
              <a:t>Eufrazijeva bazilika, povijesna jezgra Trogira, katedrala sv. Jakova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9600" dirty="0"/>
              <a:t>polje kod  Starog Grada na otoku Hvaru, Dioklecijanova palača</a:t>
            </a:r>
          </a:p>
          <a:p>
            <a:pPr marL="3429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9600" dirty="0"/>
              <a:t> povijesna jezgra Dubrovnika.</a:t>
            </a:r>
          </a:p>
          <a:p>
            <a:pPr marL="342900" indent="-3429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r-H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600"/>
              <a:t>UNESCO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3200" dirty="0"/>
              <a:t>UNESCO je organizacija Ujedinjenih naroda za prosvjetu, znanost i kulturu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3200" dirty="0"/>
              <a:t>Na popisu svjetske kulturne i prirodne baštine samo su oni spomenici koji su očuvani i primjereno obnovljeni.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3200" dirty="0"/>
              <a:t>Iz Hrvatske je upisano 7 spomenika: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3200" dirty="0"/>
              <a:t>6 spomenika kulturne i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3200" dirty="0"/>
              <a:t>1 spomenik prirodne baštine.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r-H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/>
              <a:t>Eufrazijeva bazilika</a:t>
            </a:r>
            <a:endParaRPr lang="hr-HR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9010" y="995363"/>
            <a:ext cx="3598668" cy="487362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100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2438400" cy="3811588"/>
          </a:xfrm>
        </p:spPr>
        <p:txBody>
          <a:bodyPr/>
          <a:lstStyle/>
          <a:p>
            <a:pPr marL="285750" indent="-285750">
              <a:buFont typeface="Arial" charset="0"/>
              <a:buChar char="•"/>
            </a:pPr>
            <a:r>
              <a:rPr lang="hr-HR" sz="3200"/>
              <a:t>6. stoljeće</a:t>
            </a:r>
          </a:p>
          <a:p>
            <a:pPr marL="285750" indent="-285750">
              <a:buFont typeface="Arial" charset="0"/>
              <a:buChar char="•"/>
            </a:pPr>
            <a:r>
              <a:rPr lang="hr-HR" sz="3200"/>
              <a:t>Poreč</a:t>
            </a:r>
          </a:p>
          <a:p>
            <a:pPr marL="285750" indent="-285750">
              <a:buFont typeface="Arial" charset="0"/>
              <a:buChar char="•"/>
            </a:pPr>
            <a:r>
              <a:rPr lang="hr-HR" sz="3200"/>
              <a:t>mozaici i natpisi</a:t>
            </a:r>
          </a:p>
          <a:p>
            <a:pPr marL="285750" indent="-285750">
              <a:buFont typeface="Arial" charset="0"/>
              <a:buChar char="•"/>
            </a:pPr>
            <a:r>
              <a:rPr lang="hr-HR" sz="3200"/>
              <a:t>život rane kršćanske zajednice</a:t>
            </a:r>
          </a:p>
          <a:p>
            <a:pPr marL="285750" indent="-285750">
              <a:buFont typeface="Arial" charset="0"/>
              <a:buChar char="•"/>
            </a:pPr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6528" y="3133725"/>
            <a:ext cx="4180532" cy="2735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/>
              <a:t>Povijesna jezgra Trogira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38201" y="141288"/>
            <a:ext cx="4640123" cy="3095625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3200" dirty="0"/>
              <a:t>Jezgru čine palače i katedrala.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3200" dirty="0"/>
              <a:t>Portal katedrale izradio je majstor Radovan u 13. stoljeću.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sz="2800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2800" dirty="0"/>
              <a:t>Povijesna jezgra Trogira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16700" y="3506221"/>
            <a:ext cx="4683125" cy="32380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Ravni poveznik sa strelicom 7"/>
          <p:cNvCxnSpPr/>
          <p:nvPr/>
        </p:nvCxnSpPr>
        <p:spPr>
          <a:xfrm>
            <a:off x="4445000" y="5345113"/>
            <a:ext cx="1885950" cy="142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5400"/>
              <a:t>Katedrala sv. Jakova</a:t>
            </a: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58068" y="1089025"/>
            <a:ext cx="6812964" cy="453548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lnSpcReduction="10000"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800" dirty="0"/>
              <a:t>Šibenik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sz="2800" dirty="0"/>
              <a:t>Graditelji Juraj Dalmatinac i Nikola Firentinac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2800" dirty="0"/>
              <a:t>Za gradnju se u 15. stoljeću koristio kamen.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sz="2800" dirty="0"/>
              <a:t>Dopreman je s otoka Korčule, Brača, Raba, Krka i Suska.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Polje kod Starog 		Dioklecijanova palača</a:t>
            </a:r>
            <a:br>
              <a:rPr lang="hr-HR"/>
            </a:br>
            <a:r>
              <a:rPr lang="hr-HR"/>
              <a:t>Grada na otoku Hvaru</a:t>
            </a:r>
          </a:p>
        </p:txBody>
      </p:sp>
      <p:sp>
        <p:nvSpPr>
          <p:cNvPr id="7171" name="Rezervirano mjesto tekst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="0"/>
              <a:t>Dugo je 6 kilometara, prostire su u smjeru istok – zapad.</a:t>
            </a:r>
          </a:p>
        </p:txBody>
      </p:sp>
      <p:sp>
        <p:nvSpPr>
          <p:cNvPr id="7172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4843462" cy="368458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hr-HR"/>
              <a:t>Početkom 4. st. pr. Krista Grci su tu ravnicu podijelili na 75 pravokutnih čestica jednake veličine.</a:t>
            </a:r>
          </a:p>
          <a:p>
            <a:pPr marL="0" indent="0">
              <a:buFont typeface="Arial" charset="0"/>
              <a:buNone/>
            </a:pPr>
            <a:endParaRPr lang="hr-HR"/>
          </a:p>
        </p:txBody>
      </p:sp>
      <p:sp>
        <p:nvSpPr>
          <p:cNvPr id="7173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42912"/>
          </a:xfrm>
        </p:spPr>
        <p:txBody>
          <a:bodyPr/>
          <a:lstStyle/>
          <a:p>
            <a:r>
              <a:rPr lang="hr-HR"/>
              <a:t>Izgradio rimski car Dioklecijan</a:t>
            </a: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097588" y="2278063"/>
            <a:ext cx="5518149" cy="4138612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6600"/>
              <a:t>Povijesna jezgra Dubrovnika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dirty="0"/>
              <a:t>Povijesna jezgra Dubrovnika 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hr-HR" dirty="0"/>
              <a:t>obuhvaća: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gradske zidine s tvrđavama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središnju ulicu </a:t>
            </a:r>
            <a:r>
              <a:rPr lang="hr-HR" dirty="0" err="1"/>
              <a:t>Stradun</a:t>
            </a:r>
            <a:endParaRPr lang="hr-HR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r-HR" dirty="0"/>
              <a:t>više crkava i palača.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r-HR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r-HR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5588" y="1826323"/>
            <a:ext cx="6534150" cy="3957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220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sustava Office</vt:lpstr>
      <vt:lpstr>Kulturno-povijesni spomenici Republike Hrvatske</vt:lpstr>
      <vt:lpstr>UNESCO</vt:lpstr>
      <vt:lpstr>Eufrazijeva bazilika</vt:lpstr>
      <vt:lpstr>Povijesna jezgra Trogira</vt:lpstr>
      <vt:lpstr>Katedrala sv. Jakova</vt:lpstr>
      <vt:lpstr>Polje kod Starog   Dioklecijanova palača Grada na otoku Hvaru</vt:lpstr>
      <vt:lpstr>Povijesna jezgra Dubrovnika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Kulturno-povijesni spomenici Republike Hrvatske</dc:title>
  <dc:creator>Slavenka</dc:creator>
  <cp:lastModifiedBy>Home</cp:lastModifiedBy>
  <cp:revision>8</cp:revision>
  <dcterms:created xsi:type="dcterms:W3CDTF">2016-08-05T15:39:22Z</dcterms:created>
  <dcterms:modified xsi:type="dcterms:W3CDTF">2020-03-25T09:18:30Z</dcterms:modified>
</cp:coreProperties>
</file>