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07D2CA-1DAC-4388-9090-8CC6C14DCAC8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3E7259-324A-40A6-97F7-34E830AD987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Pisanje riječce 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hr-HR" dirty="0"/>
              <a:t>Upitna rečenica je rečenica kojom nešto pitamo.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kraju upitne rečenice pišemo upitnik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Tko je u sobi?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Imaš li šiljilo?</a:t>
            </a:r>
          </a:p>
          <a:p>
            <a:pPr>
              <a:buNone/>
            </a:pPr>
            <a:r>
              <a:rPr lang="hr-HR" dirty="0" smtClean="0"/>
              <a:t>    Gdje je Ivana?</a:t>
            </a:r>
          </a:p>
          <a:p>
            <a:pPr>
              <a:buNone/>
            </a:pPr>
            <a:r>
              <a:rPr lang="hr-HR" dirty="0" smtClean="0"/>
              <a:t>    Spava li beba?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pPr algn="l"/>
            <a:r>
              <a:rPr lang="hr-HR" dirty="0" smtClean="0"/>
              <a:t>Ponovimo: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hr-HR" dirty="0"/>
              <a:t>Riječca </a:t>
            </a:r>
            <a:r>
              <a:rPr lang="hr-HR" b="1" dirty="0">
                <a:solidFill>
                  <a:srgbClr val="FF0000"/>
                </a:solidFill>
              </a:rPr>
              <a:t>li</a:t>
            </a:r>
            <a:r>
              <a:rPr lang="hr-HR" dirty="0"/>
              <a:t> u upitnim se rečenicama piše </a:t>
            </a:r>
            <a:r>
              <a:rPr lang="hr-HR" u="sng" dirty="0"/>
              <a:t>odvojeno</a:t>
            </a:r>
            <a:r>
              <a:rPr lang="hr-HR" dirty="0"/>
              <a:t> od </a:t>
            </a:r>
            <a:r>
              <a:rPr lang="hr-HR" dirty="0" smtClean="0"/>
              <a:t>riječi kojima izričemo što tko radi ili što se događa.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Je </a:t>
            </a:r>
            <a:r>
              <a:rPr lang="hr-HR" b="1" dirty="0">
                <a:solidFill>
                  <a:srgbClr val="FF0000"/>
                </a:solidFill>
              </a:rPr>
              <a:t>li</a:t>
            </a:r>
            <a:r>
              <a:rPr lang="hr-HR" dirty="0"/>
              <a:t> sreća kao mlijeko</a:t>
            </a:r>
            <a:r>
              <a:rPr lang="hr-HR" dirty="0" smtClean="0"/>
              <a:t>?    Ima </a:t>
            </a:r>
            <a:r>
              <a:rPr lang="hr-HR" b="1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Maja brata?</a:t>
            </a:r>
            <a:endParaRPr lang="hr-HR" dirty="0"/>
          </a:p>
          <a:p>
            <a:pPr>
              <a:buNone/>
            </a:pPr>
            <a:r>
              <a:rPr lang="hr-HR" dirty="0"/>
              <a:t>Ide </a:t>
            </a:r>
            <a:r>
              <a:rPr lang="hr-HR" b="1" dirty="0">
                <a:solidFill>
                  <a:srgbClr val="FF0000"/>
                </a:solidFill>
              </a:rPr>
              <a:t>li</a:t>
            </a:r>
            <a:r>
              <a:rPr lang="hr-HR" b="1" dirty="0"/>
              <a:t> </a:t>
            </a:r>
            <a:r>
              <a:rPr lang="hr-HR" dirty="0"/>
              <a:t>na spavanje</a:t>
            </a:r>
            <a:r>
              <a:rPr lang="hr-HR" dirty="0" smtClean="0"/>
              <a:t>?           Jesi </a:t>
            </a:r>
            <a:r>
              <a:rPr lang="hr-HR" b="1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napisao zadaću?</a:t>
            </a:r>
            <a:endParaRPr lang="hr-HR" dirty="0"/>
          </a:p>
          <a:p>
            <a:pPr>
              <a:buNone/>
            </a:pPr>
            <a:r>
              <a:rPr lang="hr-HR" dirty="0"/>
              <a:t>Može </a:t>
            </a:r>
            <a:r>
              <a:rPr lang="hr-HR" b="1" dirty="0">
                <a:solidFill>
                  <a:srgbClr val="FF0000"/>
                </a:solidFill>
              </a:rPr>
              <a:t>li</a:t>
            </a:r>
            <a:r>
              <a:rPr lang="hr-HR" b="1" dirty="0"/>
              <a:t> </a:t>
            </a:r>
            <a:r>
              <a:rPr lang="hr-HR" dirty="0"/>
              <a:t>se nacrtati</a:t>
            </a:r>
            <a:r>
              <a:rPr lang="hr-HR" dirty="0" smtClean="0"/>
              <a:t>?         Voliš </a:t>
            </a:r>
            <a:r>
              <a:rPr lang="hr-HR" b="1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pjevati?</a:t>
            </a:r>
            <a:endParaRPr lang="hr-HR" dirty="0"/>
          </a:p>
          <a:p>
            <a:pPr>
              <a:buNone/>
            </a:pPr>
            <a:r>
              <a:rPr lang="hr-HR" dirty="0"/>
              <a:t>Čita </a:t>
            </a:r>
            <a:r>
              <a:rPr lang="hr-HR" b="1" dirty="0">
                <a:solidFill>
                  <a:srgbClr val="FF0000"/>
                </a:solidFill>
              </a:rPr>
              <a:t>li</a:t>
            </a:r>
            <a:r>
              <a:rPr lang="hr-HR" dirty="0"/>
              <a:t> novine</a:t>
            </a:r>
            <a:r>
              <a:rPr lang="hr-HR" dirty="0" smtClean="0"/>
              <a:t>?                 Smijem </a:t>
            </a:r>
            <a:r>
              <a:rPr lang="hr-HR" b="1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ići k Ani?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hr-HR" dirty="0" smtClean="0"/>
              <a:t>Leo </a:t>
            </a:r>
            <a:r>
              <a:rPr lang="hr-HR" dirty="0"/>
              <a:t>voli </a:t>
            </a:r>
            <a:r>
              <a:rPr lang="hr-HR" dirty="0" smtClean="0"/>
              <a:t>gledati filmove.</a:t>
            </a:r>
          </a:p>
          <a:p>
            <a:pPr>
              <a:buNone/>
            </a:pPr>
            <a:r>
              <a:rPr lang="hr-HR" dirty="0" smtClean="0"/>
              <a:t>    Voli li Leo gledati filmove?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Znam klizati.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Znaš li klizati?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Djed igra šah. </a:t>
            </a:r>
          </a:p>
          <a:p>
            <a:pPr>
              <a:buNone/>
            </a:pPr>
            <a:r>
              <a:rPr lang="hr-HR" dirty="0" smtClean="0"/>
              <a:t>    Igra li djed šah?</a:t>
            </a:r>
            <a:endParaRPr lang="hr-HR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Pazi</a:t>
            </a:r>
            <a:r>
              <a:rPr lang="hr-HR" b="1" dirty="0">
                <a:solidFill>
                  <a:srgbClr val="FF0000"/>
                </a:solidFill>
              </a:rPr>
              <a:t>!</a:t>
            </a:r>
            <a:endParaRPr lang="hr-H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    Je </a:t>
            </a:r>
            <a:r>
              <a:rPr lang="hr-HR" dirty="0"/>
              <a:t>li danas petak?  - pravilno</a:t>
            </a:r>
          </a:p>
          <a:p>
            <a:pPr>
              <a:buNone/>
            </a:pPr>
            <a:r>
              <a:rPr lang="hr-HR" dirty="0" smtClean="0"/>
              <a:t>    Da </a:t>
            </a:r>
            <a:r>
              <a:rPr lang="hr-HR" dirty="0"/>
              <a:t>li je danas petak? – nepravilno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Lidija Marinčić, OŠ Jakovlje</a:t>
            </a:r>
          </a:p>
          <a:p>
            <a:pPr algn="ctr">
              <a:buNone/>
            </a:pPr>
            <a:r>
              <a:rPr lang="hr-HR" dirty="0" smtClean="0"/>
              <a:t>Ožujak 2020.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159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Pisanje riječce li</vt:lpstr>
      <vt:lpstr>Ponovimo: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riječce li</dc:title>
  <dc:creator>lk</dc:creator>
  <cp:lastModifiedBy>lk</cp:lastModifiedBy>
  <cp:revision>5</cp:revision>
  <dcterms:created xsi:type="dcterms:W3CDTF">2020-03-27T19:55:59Z</dcterms:created>
  <dcterms:modified xsi:type="dcterms:W3CDTF">2020-03-27T20:21:02Z</dcterms:modified>
</cp:coreProperties>
</file>