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EE6D0-8594-4E18-B11D-36F170F61C81}" type="datetimeFigureOut">
              <a:rPr lang="hr-HR"/>
              <a:pPr>
                <a:defRPr/>
              </a:pPr>
              <a:t>14.4.2020.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0C9FD-F55C-4ABE-8683-864F7D09B084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8C4D1-FB2A-49DE-94C2-999C1B98CCDE}" type="datetimeFigureOut">
              <a:rPr lang="hr-HR"/>
              <a:pPr>
                <a:defRPr/>
              </a:pPr>
              <a:t>14.4.2020.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4273F3-958A-4974-8064-8C7F112055A6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48122-0728-44F4-B107-F1BF60D8A0C2}" type="datetimeFigureOut">
              <a:rPr lang="hr-HR"/>
              <a:pPr>
                <a:defRPr/>
              </a:pPr>
              <a:t>14.4.2020.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23710-D85F-4C8E-9B60-0ECA3D5E92F2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25C73-9F1A-4916-BC54-1E8CA847AD01}" type="datetimeFigureOut">
              <a:rPr lang="hr-HR"/>
              <a:pPr>
                <a:defRPr/>
              </a:pPr>
              <a:t>14.4.2020.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83FC08-5AAC-4B1B-911E-CCD3EBD147A0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BBF4A-222F-4BCD-BAEE-AD63B55E364F}" type="datetimeFigureOut">
              <a:rPr lang="hr-HR"/>
              <a:pPr>
                <a:defRPr/>
              </a:pPr>
              <a:t>14.4.2020.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6E9954-F05B-422A-A0B1-AF96C4D31E77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3F078-4096-436E-BC1D-E7E7B7DF36F8}" type="datetimeFigureOut">
              <a:rPr lang="hr-HR"/>
              <a:pPr>
                <a:defRPr/>
              </a:pPr>
              <a:t>14.4.2020.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31F924-B0D2-418E-BA49-430584D10B75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5D0D2-CB63-47FC-BC79-31EF0FE519B0}" type="datetimeFigureOut">
              <a:rPr lang="hr-HR"/>
              <a:pPr>
                <a:defRPr/>
              </a:pPr>
              <a:t>14.4.2020.</a:t>
            </a:fld>
            <a:endParaRPr lang="hr-HR"/>
          </a:p>
        </p:txBody>
      </p:sp>
      <p:sp>
        <p:nvSpPr>
          <p:cNvPr id="8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F48278-F2F7-435B-9C1D-08A7A5993CCE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1169F-9907-4DB9-994F-66DBCBB938C0}" type="datetimeFigureOut">
              <a:rPr lang="hr-HR"/>
              <a:pPr>
                <a:defRPr/>
              </a:pPr>
              <a:t>14.4.2020.</a:t>
            </a:fld>
            <a:endParaRPr lang="hr-HR"/>
          </a:p>
        </p:txBody>
      </p:sp>
      <p:sp>
        <p:nvSpPr>
          <p:cNvPr id="4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DC110-9A1E-4F75-9C69-796345DF1223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A8F02-0EAE-4E1A-9426-A1FB5EE7E43B}" type="datetimeFigureOut">
              <a:rPr lang="hr-HR"/>
              <a:pPr>
                <a:defRPr/>
              </a:pPr>
              <a:t>14.4.2020.</a:t>
            </a:fld>
            <a:endParaRPr lang="hr-HR"/>
          </a:p>
        </p:txBody>
      </p:sp>
      <p:sp>
        <p:nvSpPr>
          <p:cNvPr id="3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7191D-A2AF-4119-89AE-79771449F443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EA5A2-381E-435E-BAC7-49387C8BE75D}" type="datetimeFigureOut">
              <a:rPr lang="hr-HR"/>
              <a:pPr>
                <a:defRPr/>
              </a:pPr>
              <a:t>14.4.2020.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548391-8666-4826-891A-05FA3A9184B9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A48BB-4E4C-4AEA-B7A7-14AFA5F2462E}" type="datetimeFigureOut">
              <a:rPr lang="hr-HR"/>
              <a:pPr>
                <a:defRPr/>
              </a:pPr>
              <a:t>14.4.2020.</a:t>
            </a:fld>
            <a:endParaRPr lang="hr-HR"/>
          </a:p>
        </p:txBody>
      </p:sp>
      <p:sp>
        <p:nvSpPr>
          <p:cNvPr id="6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D6919-9AFB-467D-BE68-01AC0ED0B836}" type="slidenum">
              <a:rPr lang="hr-HR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zervirano mjesto naslova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Uredite stil naslova matrice</a:t>
            </a:r>
          </a:p>
        </p:txBody>
      </p:sp>
      <p:sp>
        <p:nvSpPr>
          <p:cNvPr id="1027" name="Rezervirano mjesto teksta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E20286-67A0-4763-8E96-1728660D7673}" type="datetimeFigureOut">
              <a:rPr lang="hr-HR"/>
              <a:pPr>
                <a:defRPr/>
              </a:pPr>
              <a:t>14.4.2020.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459B9F37-7449-438B-9CA6-B15C2FC2A496}" type="slidenum">
              <a:rPr lang="hr-HR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hr-HR" sz="5400" dirty="0"/>
              <a:t>Dijete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/>
              <a:t>Na našem tijelu razlikujemo </a:t>
            </a:r>
            <a:br>
              <a:rPr lang="hr-HR"/>
            </a:br>
            <a:r>
              <a:rPr lang="hr-HR"/>
              <a:t>glavu, vrat, trup i udove – ruke i noge. </a:t>
            </a:r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04209" y="1825625"/>
            <a:ext cx="4163478" cy="4788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sz="3600"/>
              <a:t>Dječaka od djevojčice razlikujemo po spolovilu. </a:t>
            </a:r>
            <a:br>
              <a:rPr lang="hr-HR" sz="3600"/>
            </a:br>
            <a:r>
              <a:rPr lang="hr-HR" sz="3600"/>
              <a:t>Dječaci će se razviti u muškarce, a djevojčice u žene. 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81697" y="1818000"/>
            <a:ext cx="5135371" cy="5040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Dječaci i djevojčice jednako su vrijedni.</a:t>
            </a:r>
          </a:p>
        </p:txBody>
      </p:sp>
      <p:pic>
        <p:nvPicPr>
          <p:cNvPr id="5" name="Rezervirano mjesto sadržaja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15201" y="1366837"/>
            <a:ext cx="6583297" cy="4392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800" dirty="0">
              <a:latin typeface="+mj-lt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800" dirty="0">
                <a:latin typeface="+mj-lt"/>
              </a:rPr>
              <a:t>Muškarci i žene međusobno se poštuju.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hr-HR" sz="2800" dirty="0">
              <a:latin typeface="+mj-lt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hr-HR" sz="2800" dirty="0">
                <a:latin typeface="+mj-lt"/>
              </a:rPr>
              <a:t>Muškarci i žene mogu se ravnopravno baviti svim zanimanjima.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81063" y="309563"/>
            <a:ext cx="10515600" cy="31083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>
            <a:normAutofit/>
          </a:bodyPr>
          <a:lstStyle/>
          <a:p>
            <a:pPr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hr-HR" altLang="sr-Latn-RS" dirty="0"/>
              <a:t>Koji su glavni dijelovi tijela? </a:t>
            </a:r>
            <a:br>
              <a:rPr lang="hr-HR" altLang="sr-Latn-RS" dirty="0"/>
            </a:br>
            <a:r>
              <a:rPr lang="hr-HR" altLang="sr-Latn-RS" dirty="0"/>
              <a:t>Po čemu se dječaci razlikuju od djevojčica?</a:t>
            </a:r>
            <a:endParaRPr lang="en-US" altLang="sr-Latn-R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77</Words>
  <Application>Microsoft Office PowerPoint</Application>
  <PresentationFormat>Widescreen</PresentationFormat>
  <Paragraphs>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sustava Office</vt:lpstr>
      <vt:lpstr>Dijete </vt:lpstr>
      <vt:lpstr>Na našem tijelu razlikujemo  glavu, vrat, trup i udove – ruke i noge. </vt:lpstr>
      <vt:lpstr>Dječaka od djevojčice razlikujemo po spolovilu.  Dječaci će se razviti u muškarce, a djevojčice u žene. </vt:lpstr>
      <vt:lpstr>Dječaci i djevojčice jednako su vrijedni.</vt:lpstr>
      <vt:lpstr>Koji su glavni dijelovi tijela?  Po čemu se dječaci razlikuju od djevojčica?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Dijete</dc:title>
  <dc:creator>Slavenka</dc:creator>
  <cp:lastModifiedBy>Home</cp:lastModifiedBy>
  <cp:revision>6</cp:revision>
  <dcterms:created xsi:type="dcterms:W3CDTF">2016-08-04T12:02:05Z</dcterms:created>
  <dcterms:modified xsi:type="dcterms:W3CDTF">2020-04-14T05:49:57Z</dcterms:modified>
</cp:coreProperties>
</file>