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1BA07-D8DC-4108-9C9E-2B402BBB79C6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BB7B5-EBEC-462F-BA17-A0A3211A89C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DE68F-97D9-4505-AB6B-4EB490CC8FBF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911AF-F25C-449A-A897-46430D1AE5F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A8427-BEAE-47A4-AF8E-909C71A44E19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08DF2-E609-429A-B8AA-5B81DABC1C6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4A97C-4A6F-4688-AA16-218E47AB2BAD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C7C51-F5B0-4E8B-A38F-D3EF9D530217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6A3B0-0BCC-4C79-A553-552E1785016E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94127-300E-45A1-ABDD-A093CF93E8A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41DA4-D9C9-46CC-AB97-F8FE6643B064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22D78-9C15-43E9-9F8D-B3B1904CC78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8EF89-C4B3-4B2A-8431-1D46787E6511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9BD61-FB45-4A08-9BA3-A573E9065FBE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553D6-5530-48F6-BA94-BA3AB45EE391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AA54A-34ED-4B5F-8077-68AA7D4E0F6E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BE009-8055-4241-A2E0-2F3046C76AC5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F9C48-1574-486E-BD54-56E598F40B5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89D54-5F98-4082-9671-2F3CED48DA1D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34F21-D6E2-4CCF-B0BA-6F024368411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366CA-A29F-4B49-AF8C-C64EA83A3E34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E6DE7-AD12-40C9-AD19-CDDA93C4689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9AC72F-1A00-4D7B-B211-4651B788093E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B92D5A8-F103-4C2E-9166-C08E3592BEB8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5400" dirty="0"/>
              <a:t>Rođenje djeteta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/>
              <a:t>Dijete u majčinu tijelu raste devet mjeseci. 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31796" y="1431925"/>
            <a:ext cx="3360208" cy="5040313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/>
              <a:t>Roditelji se brinu o djetetu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20696" y="1690688"/>
            <a:ext cx="6960183" cy="4643437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/>
              <a:t>Roditelji se brinu o djetetu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0009" y="2153081"/>
            <a:ext cx="2592707" cy="3852000"/>
          </a:xfrm>
          <a:effectLst>
            <a:softEdge rad="112500"/>
          </a:effec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675" y="2117725"/>
            <a:ext cx="3105150" cy="3887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538" y="2195513"/>
            <a:ext cx="2814637" cy="3851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/>
              <a:t>Roditelji se brinu o djetetu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9323" y="1690688"/>
            <a:ext cx="3304391" cy="4824412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6569" y="1690688"/>
            <a:ext cx="3216274" cy="48244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1778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hr-HR" altLang="sr-Latn-RS" dirty="0"/>
              <a:t>Zašto je djetetu potrebna briga i ljubav roditelja?</a:t>
            </a:r>
            <a:br>
              <a:rPr lang="hr-HR" altLang="sr-Latn-RS" dirty="0"/>
            </a:br>
            <a:r>
              <a:rPr lang="hr-HR" altLang="sr-Latn-RS" dirty="0"/>
              <a:t>Što sve dijete treba naučiti u najranijoj dobi? </a:t>
            </a:r>
            <a:endParaRPr lang="en-US" altLang="sr-Latn-R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44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Rođenje djeteta</vt:lpstr>
      <vt:lpstr>Dijete u majčinu tijelu raste devet mjeseci. </vt:lpstr>
      <vt:lpstr>Roditelji se brinu o djetetu</vt:lpstr>
      <vt:lpstr>Roditelji se brinu o djetetu</vt:lpstr>
      <vt:lpstr>Roditelji se brinu o djetetu</vt:lpstr>
      <vt:lpstr>Zašto je djetetu potrebna briga i ljubav roditelja? Što sve dijete treba naučiti u najranijoj dobi?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Rođenje djeteta</dc:title>
  <dc:creator>Slavenka</dc:creator>
  <cp:lastModifiedBy>Home</cp:lastModifiedBy>
  <cp:revision>4</cp:revision>
  <dcterms:created xsi:type="dcterms:W3CDTF">2016-08-04T12:23:32Z</dcterms:created>
  <dcterms:modified xsi:type="dcterms:W3CDTF">2020-04-14T05:51:24Z</dcterms:modified>
</cp:coreProperties>
</file>