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0242-66CA-4D7C-A8B1-6DD64669593B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418F-538F-4C71-93C9-5561E7DF32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36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5327-E19B-4DCA-B164-6EFF8D18B463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C646-79A5-4BD4-B482-7114BA9C0C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75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6C7-D174-4235-A21E-2BBB164EF272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5A94-59A0-44DA-84CE-91FE2441D8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40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F820-122E-4533-8F3B-C5EC09FF6E31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FCDD-7D9F-4DF9-9509-D6338F4797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9BCB-6AD8-40A2-AF62-C1A3C21156B6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FCEC-AE1A-4F7B-BF3B-4B2DDA155B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344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B34B-934F-4D63-B94F-11A1C916F142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D3FA-CF98-4B7D-B13C-BB3C6887A7E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544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A70D6-15BA-4279-AE0D-3A88E29940B7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1228-F34B-4A2B-A129-EB5E5F6C57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43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613-1FB6-4B7E-8F86-C54BB027D634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1365-2DB2-4E86-B567-B7442471B8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73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05F2-F48E-4A54-B413-33D7E30BC306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7B18-5E25-4CD4-BC28-D8CA6B449E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29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40C8-D8E7-4F0F-B806-F0E8CC744F42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BF2E-3DC5-4ACB-99DC-F12AE676F5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864C-7816-4F85-8F21-6F568ED197CE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F9DD-55FC-437D-8C08-5A21BB9E05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212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EDC9C2-573D-4D1D-9F4D-4C72B96E1EAD}" type="datetimeFigureOut">
              <a:rPr lang="hr-HR"/>
              <a:pPr>
                <a:defRPr/>
              </a:pPr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55C88-F1FB-41B9-AA60-22C9C6439F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5400" dirty="0"/>
              <a:t>Zdravstvene ustanove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sr-Latn-RS" sz="5400"/>
              <a:t>Liječnički pregled u domu zdravlja</a:t>
            </a:r>
            <a:endParaRPr lang="hr-HR" altLang="sr-Latn-RS" sz="540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825" y="1825625"/>
            <a:ext cx="6522348" cy="4351338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5400"/>
              <a:t>Zubarski pregled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050" y="1690688"/>
            <a:ext cx="6522348" cy="4351338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5400"/>
              <a:t>U bolnici se liječe teže bolesnici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62" y="1825625"/>
            <a:ext cx="6907066" cy="46080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5400"/>
              <a:t>Vozilo Hitne pomoći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391" y="1366837"/>
            <a:ext cx="6167794" cy="41148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148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Telefonski brojevi</a:t>
            </a:r>
          </a:p>
          <a:p>
            <a:pPr eaLnBrk="1" hangingPunct="1"/>
            <a:r>
              <a:rPr lang="hr-HR" altLang="sr-Latn-RS" sz="4000"/>
              <a:t>Hitna pomoć 194</a:t>
            </a:r>
          </a:p>
          <a:p>
            <a:pPr eaLnBrk="1" hangingPunct="1"/>
            <a:r>
              <a:rPr lang="hr-HR" altLang="sr-Latn-RS" sz="4000"/>
              <a:t>Državna uprava za zaštitu i spašavanje 112</a:t>
            </a:r>
          </a:p>
          <a:p>
            <a:pPr eaLnBrk="1" hangingPunct="1"/>
            <a:endParaRPr lang="hr-HR" altLang="sr-Latn-R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l-PL" altLang="sr-Latn-RS" dirty="0"/>
              <a:t>Tko sve radi u domu zdravlja? </a:t>
            </a:r>
            <a:br>
              <a:rPr lang="pl-PL" altLang="sr-Latn-RS" dirty="0"/>
            </a:br>
            <a:r>
              <a:rPr lang="pl-PL" altLang="sr-Latn-RS" dirty="0"/>
              <a:t>Zašto na zubarske preglede idemo i kada nas ne boli zub?</a:t>
            </a:r>
            <a:br>
              <a:rPr lang="pl-PL" altLang="sr-Latn-RS" dirty="0"/>
            </a:br>
            <a:r>
              <a:rPr lang="pl-PL" altLang="sr-Latn-RS" dirty="0"/>
              <a:t>Gdje ćeš kupiti lijek?</a:t>
            </a:r>
            <a:br>
              <a:rPr lang="pl-PL" altLang="sr-Latn-RS" dirty="0"/>
            </a:br>
            <a:r>
              <a:rPr lang="hr-HR" altLang="sr-Latn-RS" dirty="0"/>
              <a:t>Gdje se liječe teži bolesnici? </a:t>
            </a:r>
            <a:br>
              <a:rPr lang="hr-HR" altLang="sr-Latn-RS" dirty="0"/>
            </a:br>
            <a:r>
              <a:rPr lang="hr-HR" altLang="sr-Latn-RS" dirty="0"/>
              <a:t>Koji je broj Hitne pomoći? </a:t>
            </a:r>
            <a:br>
              <a:rPr lang="hr-HR" altLang="sr-Latn-RS" dirty="0"/>
            </a:br>
            <a:r>
              <a:rPr lang="hr-HR" altLang="sr-Latn-RS" dirty="0"/>
              <a:t>Kada ga trebamo nazvati?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Zdravstvene ustanove</vt:lpstr>
      <vt:lpstr>Liječnički pregled u domu zdravlja</vt:lpstr>
      <vt:lpstr>Zubarski pregled</vt:lpstr>
      <vt:lpstr>U bolnici se liječe teže bolesnici</vt:lpstr>
      <vt:lpstr>Vozilo Hitne pomoći</vt:lpstr>
      <vt:lpstr>Tko sve radi u domu zdravlja?  Zašto na zubarske preglede idemo i kada nas ne boli zub? Gdje ćeš kupiti lijek? Gdje se liječe teži bolesnici?  Koji je broj Hitne pomoći?  Kada ga trebamo nazvati?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Zdravstvene ustanove</dc:title>
  <dc:creator>Slavenka</dc:creator>
  <cp:lastModifiedBy>Home</cp:lastModifiedBy>
  <cp:revision>6</cp:revision>
  <dcterms:created xsi:type="dcterms:W3CDTF">2016-08-04T13:49:27Z</dcterms:created>
  <dcterms:modified xsi:type="dcterms:W3CDTF">2020-04-14T05:53:18Z</dcterms:modified>
</cp:coreProperties>
</file>