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ADB8E1B-969C-490D-BF79-1DB82A6E4B35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14.04.20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AC3392-CE2A-4338-B1C4-9E66FC82399C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78C063-8C58-4623-B56E-30C2E19902F6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14.04.20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30FCBD7-AF0B-4487-82F1-F02077519D7F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gradFill rotWithShape="0"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 w="9360"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CS" sz="7200" spc="-1" strike="noStrike">
                <a:solidFill>
                  <a:srgbClr val="ffffff"/>
                </a:solidFill>
                <a:latin typeface="Calibri"/>
              </a:rPr>
              <a:t>Moj zavičaj u prošlosti</a:t>
            </a:r>
            <a:endParaRPr b="0" lang="sr-Latn-CS" sz="7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6000" spc="-1" strike="noStrike">
                <a:solidFill>
                  <a:srgbClr val="000000"/>
                </a:solidFill>
                <a:latin typeface="Calibri Light"/>
              </a:rPr>
              <a:t>Kulturno-povijesni spomenici</a:t>
            </a:r>
            <a:endParaRPr b="0" lang="sr-Latn-C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Pulska arena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Slika 3" descr=""/>
          <p:cNvPicPr/>
          <p:nvPr/>
        </p:nvPicPr>
        <p:blipFill>
          <a:blip r:embed="rId1"/>
          <a:stretch/>
        </p:blipFill>
        <p:spPr>
          <a:xfrm>
            <a:off x="4622400" y="1517400"/>
            <a:ext cx="5805360" cy="507564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6000" spc="-1" strike="noStrike">
                <a:solidFill>
                  <a:srgbClr val="000000"/>
                </a:solidFill>
                <a:latin typeface="Calibri Light"/>
              </a:rPr>
              <a:t>Kulturno-povijesni spomenici</a:t>
            </a:r>
            <a:endParaRPr b="0" lang="sr-Latn-C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Dvorac Trakošćan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Slika 3" descr=""/>
          <p:cNvPicPr/>
          <p:nvPr/>
        </p:nvPicPr>
        <p:blipFill>
          <a:blip r:embed="rId1"/>
          <a:stretch/>
        </p:blipFill>
        <p:spPr>
          <a:xfrm>
            <a:off x="5156640" y="1493640"/>
            <a:ext cx="5060520" cy="521964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6000" spc="-1" strike="noStrike">
                <a:solidFill>
                  <a:srgbClr val="000000"/>
                </a:solidFill>
                <a:latin typeface="Calibri Light"/>
              </a:rPr>
              <a:t>Kulturno-povijesni spomenici</a:t>
            </a:r>
            <a:endParaRPr b="0" lang="sr-Latn-C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Katedrala u Osijeku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Slika 3" descr=""/>
          <p:cNvPicPr/>
          <p:nvPr/>
        </p:nvPicPr>
        <p:blipFill>
          <a:blip r:embed="rId1"/>
          <a:stretch/>
        </p:blipFill>
        <p:spPr>
          <a:xfrm>
            <a:off x="3164760" y="1603440"/>
            <a:ext cx="4377240" cy="525276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6000" spc="-1" strike="noStrike">
                <a:solidFill>
                  <a:srgbClr val="000000"/>
                </a:solidFill>
                <a:latin typeface="Calibri Light"/>
              </a:rPr>
              <a:t>Kulturno-povijesni spomenici</a:t>
            </a:r>
            <a:endParaRPr b="0" lang="sr-Latn-C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Bašćanska ploča</a:t>
            </a: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Banovac – novac kovan u 19. stoljeću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Slika 3" descr=""/>
          <p:cNvPicPr/>
          <p:nvPr/>
        </p:nvPicPr>
        <p:blipFill>
          <a:blip r:embed="rId1"/>
          <a:stretch/>
        </p:blipFill>
        <p:spPr>
          <a:xfrm>
            <a:off x="5040" y="2395800"/>
            <a:ext cx="7764120" cy="410364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5" name="Slika 4" descr=""/>
          <p:cNvPicPr/>
          <p:nvPr/>
        </p:nvPicPr>
        <p:blipFill>
          <a:blip r:embed="rId2"/>
          <a:stretch/>
        </p:blipFill>
        <p:spPr>
          <a:xfrm>
            <a:off x="8772480" y="3297600"/>
            <a:ext cx="2475360" cy="252504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Muzeji – posebno uređene zgrade u kojima se čuvaju i javnosti izlažu vrijedni stari predmeti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Rezervirano mjesto sadržaja 3" descr=""/>
          <p:cNvPicPr/>
          <p:nvPr/>
        </p:nvPicPr>
        <p:blipFill>
          <a:blip r:embed="rId1"/>
          <a:stretch/>
        </p:blipFill>
        <p:spPr>
          <a:xfrm>
            <a:off x="2835000" y="1825560"/>
            <a:ext cx="7176600" cy="47876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4800" spc="-1" strike="noStrike">
                <a:solidFill>
                  <a:srgbClr val="000000"/>
                </a:solidFill>
                <a:latin typeface="Calibri Light"/>
              </a:rPr>
              <a:t>Vrijedne knjige čuvaju se u knjižnicama</a:t>
            </a:r>
            <a:endParaRPr b="0" lang="sr-Latn-C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Rezervirano mjesto sadržaja 3" descr=""/>
          <p:cNvPicPr/>
          <p:nvPr/>
        </p:nvPicPr>
        <p:blipFill>
          <a:blip r:embed="rId1"/>
          <a:stretch/>
        </p:blipFill>
        <p:spPr>
          <a:xfrm>
            <a:off x="2507760" y="1690560"/>
            <a:ext cx="7392240" cy="49316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Kulturno-povijesni </a:t>
            </a:r>
            <a:br/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spomenici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Kip Grgura Ninskog u Splitu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Slika 3" descr=""/>
          <p:cNvPicPr/>
          <p:nvPr/>
        </p:nvPicPr>
        <p:blipFill>
          <a:blip r:embed="rId1"/>
          <a:stretch/>
        </p:blipFill>
        <p:spPr>
          <a:xfrm>
            <a:off x="7187400" y="192960"/>
            <a:ext cx="4428720" cy="666216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LibreOffice/6.2.5.2$Windows_X86_64 LibreOffice_project/1ec314fa52f458adc18c4f025c545a4e8b22c159</Application>
  <Words>48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2016-08-05T21:28:58Z</dcterms:created>
  <dc:creator>Slavenka</dc:creator>
  <dc:description/>
  <dc:language>hr-HR</dc:language>
  <cp:lastModifiedBy>slavenkah</cp:lastModifiedBy>
  <dcterms:modified xsi:type="dcterms:W3CDTF">2016-11-03T13:14:02Z</dcterms:modified>
  <cp:revision>4</cp:revision>
  <dc:subject/>
  <dc:title>Moj zavičaj u prošlosti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