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7132-A221-4C61-A9D4-9EBF9A2308DC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F753-A292-4EEB-B326-D5375EC1B6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87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9368-414B-421B-8800-1BCA3937C308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1602-D3F0-45F6-93F9-10A50E84384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62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03CE-0F38-4DFC-9413-DAC342E4DC67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EEA2-0D26-44CB-A21F-84BEAA44C5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8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EE7D-3A3F-4BF8-A5DE-829B324898D6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2327-8F90-404D-A1EF-4AC36C4A74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1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9C1D-2D6F-42A5-8A19-1F3FD29041A2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16C4-9FB3-4C1E-9611-F8D7ED12756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C65C-1DBB-403D-B3F5-BF7A75DA1681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D3D9-7D62-4CCE-B19E-37E3F8EA01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36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9B42-D3CA-4F01-9AE8-AC7D450C4F93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248B-6496-47C9-BF89-E578B1904B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77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CF5D-A3F1-410B-ACFA-FBE826EE0600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69C7-0D92-44FA-8A6C-A76ED26489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35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6A5B0-CD71-4A37-9CCD-3D7499642DD6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AE42-D413-4A3D-879C-7C13BE2A8C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DC71-3669-4E90-91E2-B26626317E41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6808-4FE3-466B-9EB5-6680C93713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2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418F-9048-47B9-93FE-9E8DED183A3A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4AC5-FD02-4140-A8FF-E61C71069C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57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EF65FD-2023-4F1A-8900-2713BDD49947}" type="datetimeFigureOut">
              <a:rPr lang="hr-HR"/>
              <a:pPr>
                <a:defRPr/>
              </a:pPr>
              <a:t>17.4.2020.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F454E9-33C8-44D4-A5FD-827B341425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5400" dirty="0"/>
              <a:t>Zdravlje je najveće bogatstvo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Zašto je važno odijevati se u skladu s vremenskim prilikama i aktivnostima koje obavljamo?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0" y="1690688"/>
            <a:ext cx="3336000" cy="5004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800"/>
              <a:t>Dijete ima pravo na zdravstvenu zaštitu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3" y="1546594"/>
            <a:ext cx="3351086" cy="431811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08" y="1545651"/>
            <a:ext cx="288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73" y="2445651"/>
            <a:ext cx="5126338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800"/>
              <a:t>Svakodnevno održavanje tjelesne čistoće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0" y="2025650"/>
            <a:ext cx="4640685" cy="3096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7570"/>
            <a:ext cx="5649669" cy="4568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4800"/>
              <a:t>Svakodnevno održavanje tjelesne čistoće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48" y="1536172"/>
            <a:ext cx="3952037" cy="507554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78" y="2689622"/>
            <a:ext cx="6031760" cy="392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/>
              <a:t>Šetnje, izleti i igre u okolišu pridonose zdravom razvoju djece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4" y="1733221"/>
            <a:ext cx="2900892" cy="4351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54" y="1872559"/>
            <a:ext cx="5573534" cy="42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5400"/>
              <a:t>Dovoljno sna i odmora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9" y="2295704"/>
            <a:ext cx="5834536" cy="3924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131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hr-HR" altLang="sr-Latn-RS" dirty="0">
                <a:latin typeface="+mj-lt"/>
              </a:rPr>
              <a:t>Zašto trebamo redovito ići na zubarske preglede?</a:t>
            </a:r>
            <a:br>
              <a:rPr lang="hr-HR" altLang="sr-Latn-RS" dirty="0">
                <a:latin typeface="+mj-lt"/>
              </a:rPr>
            </a:br>
            <a:r>
              <a:rPr lang="hr-HR" altLang="sr-Latn-RS" dirty="0">
                <a:latin typeface="+mj-lt"/>
              </a:rPr>
              <a:t>Zašto trebamo redovito ići k liječniku na cijepljenje?</a:t>
            </a:r>
            <a:br>
              <a:rPr lang="hr-HR" altLang="sr-Latn-RS" dirty="0">
                <a:latin typeface="+mj-lt"/>
              </a:rPr>
            </a:br>
            <a:r>
              <a:rPr lang="hr-HR" altLang="sr-Latn-RS" dirty="0">
                <a:latin typeface="+mj-lt"/>
              </a:rPr>
              <a:t>Zašto je važno dovoljno spavati?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73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Zdravlje je najveće bogatstvo</vt:lpstr>
      <vt:lpstr>Zašto je važno odijevati se u skladu s vremenskim prilikama i aktivnostima koje obavljamo? </vt:lpstr>
      <vt:lpstr>Dijete ima pravo na zdravstvenu zaštitu</vt:lpstr>
      <vt:lpstr>Svakodnevno održavanje tjelesne čistoće</vt:lpstr>
      <vt:lpstr>Svakodnevno održavanje tjelesne čistoće</vt:lpstr>
      <vt:lpstr>Šetnje, izleti i igre u okolišu pridonose zdravom razvoju djece </vt:lpstr>
      <vt:lpstr>Dovoljno sna i odmora</vt:lpstr>
      <vt:lpstr>Zašto trebamo redovito ići na zubarske preglede? Zašto trebamo redovito ići k liječniku na cijepljenje? Zašto je važno dovoljno spavati?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Zdravlje je najveće bogatstvo</dc:title>
  <dc:creator>Slavenka</dc:creator>
  <cp:lastModifiedBy>Home</cp:lastModifiedBy>
  <cp:revision>5</cp:revision>
  <dcterms:created xsi:type="dcterms:W3CDTF">2016-08-04T12:51:00Z</dcterms:created>
  <dcterms:modified xsi:type="dcterms:W3CDTF">2020-04-17T05:41:05Z</dcterms:modified>
</cp:coreProperties>
</file>