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</p:sldIdLst>
  <p:sldSz cx="12192000" cy="6858000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C54E2-3535-4B8E-A62E-3D5A2B5D36B4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r-HR"/>
        </a:p>
      </dgm:t>
    </dgm:pt>
    <dgm:pt modelId="{33AA574F-3848-49E6-91B0-EA006BD8E520}">
      <dgm:prSet phldrT="[Tekst]"/>
      <dgm:spPr/>
      <dgm:t>
        <a:bodyPr/>
        <a:lstStyle/>
        <a:p>
          <a:r>
            <a:rPr lang="hr-HR" dirty="0"/>
            <a:t>Životinje </a:t>
          </a:r>
        </a:p>
      </dgm:t>
    </dgm:pt>
    <dgm:pt modelId="{B03B7A4F-0792-4453-BC9C-A0EF3C224171}" type="parTrans" cxnId="{2AB28B59-449A-4906-B7B7-B89B5F2E7F9C}">
      <dgm:prSet/>
      <dgm:spPr/>
      <dgm:t>
        <a:bodyPr/>
        <a:lstStyle/>
        <a:p>
          <a:endParaRPr lang="hr-HR"/>
        </a:p>
      </dgm:t>
    </dgm:pt>
    <dgm:pt modelId="{F4D3C530-1A00-4984-A157-0A03C3AF029E}" type="sibTrans" cxnId="{2AB28B59-449A-4906-B7B7-B89B5F2E7F9C}">
      <dgm:prSet/>
      <dgm:spPr/>
      <dgm:t>
        <a:bodyPr/>
        <a:lstStyle/>
        <a:p>
          <a:endParaRPr lang="hr-HR"/>
        </a:p>
      </dgm:t>
    </dgm:pt>
    <dgm:pt modelId="{6122F44C-BECB-4465-8CED-5C2481D73AA0}">
      <dgm:prSet phldrT="[Tekst]"/>
      <dgm:spPr/>
      <dgm:t>
        <a:bodyPr/>
        <a:lstStyle/>
        <a:p>
          <a:r>
            <a:rPr lang="hr-HR" dirty="0"/>
            <a:t>Divlje životinje</a:t>
          </a:r>
        </a:p>
      </dgm:t>
    </dgm:pt>
    <dgm:pt modelId="{DB820A0E-813D-4717-871C-B6184818F648}" type="parTrans" cxnId="{372447D1-D81B-4008-8AEA-679E70AFE429}">
      <dgm:prSet/>
      <dgm:spPr/>
      <dgm:t>
        <a:bodyPr/>
        <a:lstStyle/>
        <a:p>
          <a:endParaRPr lang="hr-HR"/>
        </a:p>
      </dgm:t>
    </dgm:pt>
    <dgm:pt modelId="{281DC4B2-D8DB-4D17-8F5C-7F16609B6523}" type="sibTrans" cxnId="{372447D1-D81B-4008-8AEA-679E70AFE429}">
      <dgm:prSet/>
      <dgm:spPr/>
      <dgm:t>
        <a:bodyPr/>
        <a:lstStyle/>
        <a:p>
          <a:endParaRPr lang="hr-HR"/>
        </a:p>
      </dgm:t>
    </dgm:pt>
    <dgm:pt modelId="{94BCC659-82EE-4408-8109-5949EA729004}">
      <dgm:prSet phldrT="[Tekst]"/>
      <dgm:spPr/>
      <dgm:t>
        <a:bodyPr/>
        <a:lstStyle/>
        <a:p>
          <a:r>
            <a:rPr lang="hr-HR" dirty="0"/>
            <a:t>Domaće životinje </a:t>
          </a:r>
        </a:p>
      </dgm:t>
    </dgm:pt>
    <dgm:pt modelId="{7AF3A05A-7148-4FF9-9D0A-A24AEBC63DC1}" type="parTrans" cxnId="{CB8D72D7-3127-40C6-8980-6FD594AB63F8}">
      <dgm:prSet/>
      <dgm:spPr/>
      <dgm:t>
        <a:bodyPr/>
        <a:lstStyle/>
        <a:p>
          <a:endParaRPr lang="hr-HR"/>
        </a:p>
      </dgm:t>
    </dgm:pt>
    <dgm:pt modelId="{E90168AC-EA90-49CF-80C5-450D73143336}" type="sibTrans" cxnId="{CB8D72D7-3127-40C6-8980-6FD594AB63F8}">
      <dgm:prSet/>
      <dgm:spPr/>
      <dgm:t>
        <a:bodyPr/>
        <a:lstStyle/>
        <a:p>
          <a:endParaRPr lang="hr-HR"/>
        </a:p>
      </dgm:t>
    </dgm:pt>
    <dgm:pt modelId="{29CC3996-5EEE-458A-8A8A-2436A4A35D54}">
      <dgm:prSet phldrT="[Tekst]"/>
      <dgm:spPr/>
      <dgm:t>
        <a:bodyPr/>
        <a:lstStyle/>
        <a:p>
          <a:r>
            <a:rPr lang="hr-HR" dirty="0"/>
            <a:t>Kućni ljubimci </a:t>
          </a:r>
        </a:p>
      </dgm:t>
    </dgm:pt>
    <dgm:pt modelId="{95C3AC8B-B9CF-40B2-A8B3-B447700A7A05}" type="parTrans" cxnId="{A405774D-7290-4282-ACFB-00F26BEEC4DD}">
      <dgm:prSet/>
      <dgm:spPr/>
      <dgm:t>
        <a:bodyPr/>
        <a:lstStyle/>
        <a:p>
          <a:endParaRPr lang="hr-HR"/>
        </a:p>
      </dgm:t>
    </dgm:pt>
    <dgm:pt modelId="{E4B1CBD9-6233-4AC0-8237-06C2D8518738}" type="sibTrans" cxnId="{A405774D-7290-4282-ACFB-00F26BEEC4DD}">
      <dgm:prSet/>
      <dgm:spPr/>
      <dgm:t>
        <a:bodyPr/>
        <a:lstStyle/>
        <a:p>
          <a:endParaRPr lang="hr-HR"/>
        </a:p>
      </dgm:t>
    </dgm:pt>
    <dgm:pt modelId="{1E1A9E9F-5DE8-4155-AF7B-2F0255DC3199}">
      <dgm:prSet phldrT="[Tekst]"/>
      <dgm:spPr/>
      <dgm:t>
        <a:bodyPr/>
        <a:lstStyle/>
        <a:p>
          <a:endParaRPr lang="hr-HR" dirty="0"/>
        </a:p>
      </dgm:t>
    </dgm:pt>
    <dgm:pt modelId="{D17F2CA7-D609-4C64-9159-C646CE32BF22}" type="parTrans" cxnId="{949165C5-488F-4758-9DF6-66E7FD56A330}">
      <dgm:prSet/>
      <dgm:spPr/>
      <dgm:t>
        <a:bodyPr/>
        <a:lstStyle/>
        <a:p>
          <a:endParaRPr lang="hr-HR"/>
        </a:p>
      </dgm:t>
    </dgm:pt>
    <dgm:pt modelId="{5FD899F4-ED4D-4527-B365-34EDFF540888}" type="sibTrans" cxnId="{949165C5-488F-4758-9DF6-66E7FD56A330}">
      <dgm:prSet/>
      <dgm:spPr/>
      <dgm:t>
        <a:bodyPr/>
        <a:lstStyle/>
        <a:p>
          <a:endParaRPr lang="hr-HR"/>
        </a:p>
      </dgm:t>
    </dgm:pt>
    <dgm:pt modelId="{171BD427-0B09-4CF2-8D44-313A27BEA773}" type="pres">
      <dgm:prSet presAssocID="{79CC54E2-3535-4B8E-A62E-3D5A2B5D36B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1B820B-AAEA-48DD-A4C1-81DDE2461361}" type="pres">
      <dgm:prSet presAssocID="{33AA574F-3848-49E6-91B0-EA006BD8E520}" presName="centerShape" presStyleLbl="node0" presStyleIdx="0" presStyleCnt="1" custScaleX="176289" custScaleY="142203" custLinFactNeighborY="13583"/>
      <dgm:spPr/>
    </dgm:pt>
    <dgm:pt modelId="{A4C0763A-65BD-4399-B972-B5774F12F0DC}" type="pres">
      <dgm:prSet presAssocID="{DB820A0E-813D-4717-871C-B6184818F648}" presName="Name9" presStyleLbl="parChTrans1D2" presStyleIdx="0" presStyleCnt="3"/>
      <dgm:spPr/>
    </dgm:pt>
    <dgm:pt modelId="{6F77C951-365C-47C1-B5C3-AD9620C55CE6}" type="pres">
      <dgm:prSet presAssocID="{DB820A0E-813D-4717-871C-B6184818F648}" presName="connTx" presStyleLbl="parChTrans1D2" presStyleIdx="0" presStyleCnt="3"/>
      <dgm:spPr/>
    </dgm:pt>
    <dgm:pt modelId="{0A730347-0C56-434F-8510-80EA8892D0B4}" type="pres">
      <dgm:prSet presAssocID="{6122F44C-BECB-4465-8CED-5C2481D73AA0}" presName="node" presStyleLbl="node1" presStyleIdx="0" presStyleCnt="3" custRadScaleRad="117719">
        <dgm:presLayoutVars>
          <dgm:bulletEnabled val="1"/>
        </dgm:presLayoutVars>
      </dgm:prSet>
      <dgm:spPr/>
    </dgm:pt>
    <dgm:pt modelId="{4609A81B-7021-4FA8-BB02-D135A771FB5B}" type="pres">
      <dgm:prSet presAssocID="{7AF3A05A-7148-4FF9-9D0A-A24AEBC63DC1}" presName="Name9" presStyleLbl="parChTrans1D2" presStyleIdx="1" presStyleCnt="3"/>
      <dgm:spPr/>
    </dgm:pt>
    <dgm:pt modelId="{356ACBD7-9430-42F4-B1EC-2509E518D9B3}" type="pres">
      <dgm:prSet presAssocID="{7AF3A05A-7148-4FF9-9D0A-A24AEBC63DC1}" presName="connTx" presStyleLbl="parChTrans1D2" presStyleIdx="1" presStyleCnt="3"/>
      <dgm:spPr/>
    </dgm:pt>
    <dgm:pt modelId="{C28FA1FC-0F37-4103-B7B1-895C3EB6D34B}" type="pres">
      <dgm:prSet presAssocID="{94BCC659-82EE-4408-8109-5949EA729004}" presName="node" presStyleLbl="node1" presStyleIdx="1" presStyleCnt="3" custRadScaleRad="186071" custRadScaleInc="-26748">
        <dgm:presLayoutVars>
          <dgm:bulletEnabled val="1"/>
        </dgm:presLayoutVars>
      </dgm:prSet>
      <dgm:spPr/>
    </dgm:pt>
    <dgm:pt modelId="{D81019D2-F046-4864-AA4F-53E350711056}" type="pres">
      <dgm:prSet presAssocID="{95C3AC8B-B9CF-40B2-A8B3-B447700A7A05}" presName="Name9" presStyleLbl="parChTrans1D2" presStyleIdx="2" presStyleCnt="3"/>
      <dgm:spPr/>
    </dgm:pt>
    <dgm:pt modelId="{A6582F45-9EEE-4C12-9B68-BDD35F268A9A}" type="pres">
      <dgm:prSet presAssocID="{95C3AC8B-B9CF-40B2-A8B3-B447700A7A05}" presName="connTx" presStyleLbl="parChTrans1D2" presStyleIdx="2" presStyleCnt="3"/>
      <dgm:spPr/>
    </dgm:pt>
    <dgm:pt modelId="{98021FC1-F9D7-466A-B6EC-0F9919C0FE19}" type="pres">
      <dgm:prSet presAssocID="{29CC3996-5EEE-458A-8A8A-2436A4A35D54}" presName="node" presStyleLbl="node1" presStyleIdx="2" presStyleCnt="3" custRadScaleRad="177356" custRadScaleInc="27618">
        <dgm:presLayoutVars>
          <dgm:bulletEnabled val="1"/>
        </dgm:presLayoutVars>
      </dgm:prSet>
      <dgm:spPr/>
    </dgm:pt>
  </dgm:ptLst>
  <dgm:cxnLst>
    <dgm:cxn modelId="{C4458105-9DEA-4F04-9C54-34ACEE75DE90}" type="presOf" srcId="{7AF3A05A-7148-4FF9-9D0A-A24AEBC63DC1}" destId="{4609A81B-7021-4FA8-BB02-D135A771FB5B}" srcOrd="0" destOrd="0" presId="urn:microsoft.com/office/officeart/2005/8/layout/radial1"/>
    <dgm:cxn modelId="{7A81E411-D752-475B-AB6F-B3009B512A91}" type="presOf" srcId="{94BCC659-82EE-4408-8109-5949EA729004}" destId="{C28FA1FC-0F37-4103-B7B1-895C3EB6D34B}" srcOrd="0" destOrd="0" presId="urn:microsoft.com/office/officeart/2005/8/layout/radial1"/>
    <dgm:cxn modelId="{9D39E235-CC7D-4FF1-B8FE-395DE51B293C}" type="presOf" srcId="{79CC54E2-3535-4B8E-A62E-3D5A2B5D36B4}" destId="{171BD427-0B09-4CF2-8D44-313A27BEA773}" srcOrd="0" destOrd="0" presId="urn:microsoft.com/office/officeart/2005/8/layout/radial1"/>
    <dgm:cxn modelId="{A405774D-7290-4282-ACFB-00F26BEEC4DD}" srcId="{33AA574F-3848-49E6-91B0-EA006BD8E520}" destId="{29CC3996-5EEE-458A-8A8A-2436A4A35D54}" srcOrd="2" destOrd="0" parTransId="{95C3AC8B-B9CF-40B2-A8B3-B447700A7A05}" sibTransId="{E4B1CBD9-6233-4AC0-8237-06C2D8518738}"/>
    <dgm:cxn modelId="{EB756471-B12B-44DB-80ED-9D319A85E981}" type="presOf" srcId="{95C3AC8B-B9CF-40B2-A8B3-B447700A7A05}" destId="{D81019D2-F046-4864-AA4F-53E350711056}" srcOrd="0" destOrd="0" presId="urn:microsoft.com/office/officeart/2005/8/layout/radial1"/>
    <dgm:cxn modelId="{2AB28B59-449A-4906-B7B7-B89B5F2E7F9C}" srcId="{79CC54E2-3535-4B8E-A62E-3D5A2B5D36B4}" destId="{33AA574F-3848-49E6-91B0-EA006BD8E520}" srcOrd="0" destOrd="0" parTransId="{B03B7A4F-0792-4453-BC9C-A0EF3C224171}" sibTransId="{F4D3C530-1A00-4984-A157-0A03C3AF029E}"/>
    <dgm:cxn modelId="{5EDBAA7F-394A-4100-8601-F87DB3427F5B}" type="presOf" srcId="{6122F44C-BECB-4465-8CED-5C2481D73AA0}" destId="{0A730347-0C56-434F-8510-80EA8892D0B4}" srcOrd="0" destOrd="0" presId="urn:microsoft.com/office/officeart/2005/8/layout/radial1"/>
    <dgm:cxn modelId="{E068688E-17D9-4C7D-972F-2395F315956A}" type="presOf" srcId="{33AA574F-3848-49E6-91B0-EA006BD8E520}" destId="{B61B820B-AAEA-48DD-A4C1-81DDE2461361}" srcOrd="0" destOrd="0" presId="urn:microsoft.com/office/officeart/2005/8/layout/radial1"/>
    <dgm:cxn modelId="{1356828F-6754-4072-B3C2-E0BD5827865E}" type="presOf" srcId="{7AF3A05A-7148-4FF9-9D0A-A24AEBC63DC1}" destId="{356ACBD7-9430-42F4-B1EC-2509E518D9B3}" srcOrd="1" destOrd="0" presId="urn:microsoft.com/office/officeart/2005/8/layout/radial1"/>
    <dgm:cxn modelId="{1222A5A4-CE39-4E4A-A5D5-59695D96786B}" type="presOf" srcId="{29CC3996-5EEE-458A-8A8A-2436A4A35D54}" destId="{98021FC1-F9D7-466A-B6EC-0F9919C0FE19}" srcOrd="0" destOrd="0" presId="urn:microsoft.com/office/officeart/2005/8/layout/radial1"/>
    <dgm:cxn modelId="{949165C5-488F-4758-9DF6-66E7FD56A330}" srcId="{79CC54E2-3535-4B8E-A62E-3D5A2B5D36B4}" destId="{1E1A9E9F-5DE8-4155-AF7B-2F0255DC3199}" srcOrd="1" destOrd="0" parTransId="{D17F2CA7-D609-4C64-9159-C646CE32BF22}" sibTransId="{5FD899F4-ED4D-4527-B365-34EDFF540888}"/>
    <dgm:cxn modelId="{F8817AC8-249E-4210-ABA2-3286978C2D5F}" type="presOf" srcId="{DB820A0E-813D-4717-871C-B6184818F648}" destId="{6F77C951-365C-47C1-B5C3-AD9620C55CE6}" srcOrd="1" destOrd="0" presId="urn:microsoft.com/office/officeart/2005/8/layout/radial1"/>
    <dgm:cxn modelId="{11E12DC9-AB3D-4787-83B0-C90DA36ED34E}" type="presOf" srcId="{95C3AC8B-B9CF-40B2-A8B3-B447700A7A05}" destId="{A6582F45-9EEE-4C12-9B68-BDD35F268A9A}" srcOrd="1" destOrd="0" presId="urn:microsoft.com/office/officeart/2005/8/layout/radial1"/>
    <dgm:cxn modelId="{372447D1-D81B-4008-8AEA-679E70AFE429}" srcId="{33AA574F-3848-49E6-91B0-EA006BD8E520}" destId="{6122F44C-BECB-4465-8CED-5C2481D73AA0}" srcOrd="0" destOrd="0" parTransId="{DB820A0E-813D-4717-871C-B6184818F648}" sibTransId="{281DC4B2-D8DB-4D17-8F5C-7F16609B6523}"/>
    <dgm:cxn modelId="{CB8D72D7-3127-40C6-8980-6FD594AB63F8}" srcId="{33AA574F-3848-49E6-91B0-EA006BD8E520}" destId="{94BCC659-82EE-4408-8109-5949EA729004}" srcOrd="1" destOrd="0" parTransId="{7AF3A05A-7148-4FF9-9D0A-A24AEBC63DC1}" sibTransId="{E90168AC-EA90-49CF-80C5-450D73143336}"/>
    <dgm:cxn modelId="{CD40C0DE-7F3B-4E52-87B9-15871CE86BFB}" type="presOf" srcId="{DB820A0E-813D-4717-871C-B6184818F648}" destId="{A4C0763A-65BD-4399-B972-B5774F12F0DC}" srcOrd="0" destOrd="0" presId="urn:microsoft.com/office/officeart/2005/8/layout/radial1"/>
    <dgm:cxn modelId="{EFF0A7AD-0918-49AA-A8BB-7202358409E2}" type="presParOf" srcId="{171BD427-0B09-4CF2-8D44-313A27BEA773}" destId="{B61B820B-AAEA-48DD-A4C1-81DDE2461361}" srcOrd="0" destOrd="0" presId="urn:microsoft.com/office/officeart/2005/8/layout/radial1"/>
    <dgm:cxn modelId="{097C15F5-9928-48C3-812C-D9E337527FFE}" type="presParOf" srcId="{171BD427-0B09-4CF2-8D44-313A27BEA773}" destId="{A4C0763A-65BD-4399-B972-B5774F12F0DC}" srcOrd="1" destOrd="0" presId="urn:microsoft.com/office/officeart/2005/8/layout/radial1"/>
    <dgm:cxn modelId="{B58F61DD-65D0-4341-8D45-5CB337032D16}" type="presParOf" srcId="{A4C0763A-65BD-4399-B972-B5774F12F0DC}" destId="{6F77C951-365C-47C1-B5C3-AD9620C55CE6}" srcOrd="0" destOrd="0" presId="urn:microsoft.com/office/officeart/2005/8/layout/radial1"/>
    <dgm:cxn modelId="{D8C635CA-B8E8-4401-A8A6-A0153A9D3CFB}" type="presParOf" srcId="{171BD427-0B09-4CF2-8D44-313A27BEA773}" destId="{0A730347-0C56-434F-8510-80EA8892D0B4}" srcOrd="2" destOrd="0" presId="urn:microsoft.com/office/officeart/2005/8/layout/radial1"/>
    <dgm:cxn modelId="{AC2EC7FB-E374-47C4-89B7-3D7E563A0B9A}" type="presParOf" srcId="{171BD427-0B09-4CF2-8D44-313A27BEA773}" destId="{4609A81B-7021-4FA8-BB02-D135A771FB5B}" srcOrd="3" destOrd="0" presId="urn:microsoft.com/office/officeart/2005/8/layout/radial1"/>
    <dgm:cxn modelId="{9FB3B719-BF72-4C2D-89FC-24EEEDB5D197}" type="presParOf" srcId="{4609A81B-7021-4FA8-BB02-D135A771FB5B}" destId="{356ACBD7-9430-42F4-B1EC-2509E518D9B3}" srcOrd="0" destOrd="0" presId="urn:microsoft.com/office/officeart/2005/8/layout/radial1"/>
    <dgm:cxn modelId="{0A7A6AE6-2094-46FD-87F7-B0F38C984E4D}" type="presParOf" srcId="{171BD427-0B09-4CF2-8D44-313A27BEA773}" destId="{C28FA1FC-0F37-4103-B7B1-895C3EB6D34B}" srcOrd="4" destOrd="0" presId="urn:microsoft.com/office/officeart/2005/8/layout/radial1"/>
    <dgm:cxn modelId="{E5C12AD3-5253-479F-93DE-B7BA051CA031}" type="presParOf" srcId="{171BD427-0B09-4CF2-8D44-313A27BEA773}" destId="{D81019D2-F046-4864-AA4F-53E350711056}" srcOrd="5" destOrd="0" presId="urn:microsoft.com/office/officeart/2005/8/layout/radial1"/>
    <dgm:cxn modelId="{CB5E61CA-10E9-42B6-B3E9-F0FAF67719FC}" type="presParOf" srcId="{D81019D2-F046-4864-AA4F-53E350711056}" destId="{A6582F45-9EEE-4C12-9B68-BDD35F268A9A}" srcOrd="0" destOrd="0" presId="urn:microsoft.com/office/officeart/2005/8/layout/radial1"/>
    <dgm:cxn modelId="{C7170A08-1F26-4AE5-A227-9CBD8DA7F718}" type="presParOf" srcId="{171BD427-0B09-4CF2-8D44-313A27BEA773}" destId="{98021FC1-F9D7-466A-B6EC-0F9919C0FE19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C54E2-3535-4B8E-A62E-3D5A2B5D36B4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33AA574F-3848-49E6-91B0-EA006BD8E520}">
      <dgm:prSet phldrT="[Tekst]"/>
      <dgm:spPr/>
      <dgm:t>
        <a:bodyPr/>
        <a:lstStyle/>
        <a:p>
          <a:r>
            <a:rPr lang="hr-HR" dirty="0"/>
            <a:t>životinjska hrana</a:t>
          </a:r>
        </a:p>
      </dgm:t>
    </dgm:pt>
    <dgm:pt modelId="{B03B7A4F-0792-4453-BC9C-A0EF3C224171}" type="parTrans" cxnId="{2AB28B59-449A-4906-B7B7-B89B5F2E7F9C}">
      <dgm:prSet/>
      <dgm:spPr/>
      <dgm:t>
        <a:bodyPr/>
        <a:lstStyle/>
        <a:p>
          <a:endParaRPr lang="hr-HR"/>
        </a:p>
      </dgm:t>
    </dgm:pt>
    <dgm:pt modelId="{F4D3C530-1A00-4984-A157-0A03C3AF029E}" type="sibTrans" cxnId="{2AB28B59-449A-4906-B7B7-B89B5F2E7F9C}">
      <dgm:prSet/>
      <dgm:spPr/>
      <dgm:t>
        <a:bodyPr/>
        <a:lstStyle/>
        <a:p>
          <a:endParaRPr lang="hr-HR"/>
        </a:p>
      </dgm:t>
    </dgm:pt>
    <dgm:pt modelId="{6122F44C-BECB-4465-8CED-5C2481D73AA0}">
      <dgm:prSet phldrT="[Tekst]" custT="1"/>
      <dgm:spPr/>
      <dgm:t>
        <a:bodyPr/>
        <a:lstStyle/>
        <a:p>
          <a:r>
            <a:rPr lang="hr-HR" sz="1800" b="1" dirty="0"/>
            <a:t>meso</a:t>
          </a:r>
        </a:p>
        <a:p>
          <a:r>
            <a:rPr lang="hr-HR" sz="1800" b="1" dirty="0"/>
            <a:t> mesožderi </a:t>
          </a:r>
        </a:p>
      </dgm:t>
    </dgm:pt>
    <dgm:pt modelId="{DB820A0E-813D-4717-871C-B6184818F648}" type="parTrans" cxnId="{372447D1-D81B-4008-8AEA-679E70AFE429}">
      <dgm:prSet/>
      <dgm:spPr/>
      <dgm:t>
        <a:bodyPr/>
        <a:lstStyle/>
        <a:p>
          <a:endParaRPr lang="hr-HR"/>
        </a:p>
      </dgm:t>
    </dgm:pt>
    <dgm:pt modelId="{281DC4B2-D8DB-4D17-8F5C-7F16609B6523}" type="sibTrans" cxnId="{372447D1-D81B-4008-8AEA-679E70AFE429}">
      <dgm:prSet/>
      <dgm:spPr/>
      <dgm:t>
        <a:bodyPr/>
        <a:lstStyle/>
        <a:p>
          <a:endParaRPr lang="hr-HR"/>
        </a:p>
      </dgm:t>
    </dgm:pt>
    <dgm:pt modelId="{94BCC659-82EE-4408-8109-5949EA729004}">
      <dgm:prSet phldrT="[Tekst]" custT="1"/>
      <dgm:spPr/>
      <dgm:t>
        <a:bodyPr/>
        <a:lstStyle/>
        <a:p>
          <a:r>
            <a:rPr lang="hr-HR" sz="2000" b="1" dirty="0"/>
            <a:t>biljke </a:t>
          </a:r>
        </a:p>
        <a:p>
          <a:r>
            <a:rPr lang="hr-HR" sz="2000" b="1" dirty="0"/>
            <a:t> biljožderi</a:t>
          </a:r>
        </a:p>
      </dgm:t>
    </dgm:pt>
    <dgm:pt modelId="{7AF3A05A-7148-4FF9-9D0A-A24AEBC63DC1}" type="parTrans" cxnId="{CB8D72D7-3127-40C6-8980-6FD594AB63F8}">
      <dgm:prSet/>
      <dgm:spPr/>
      <dgm:t>
        <a:bodyPr/>
        <a:lstStyle/>
        <a:p>
          <a:endParaRPr lang="hr-HR"/>
        </a:p>
      </dgm:t>
    </dgm:pt>
    <dgm:pt modelId="{E90168AC-EA90-49CF-80C5-450D73143336}" type="sibTrans" cxnId="{CB8D72D7-3127-40C6-8980-6FD594AB63F8}">
      <dgm:prSet/>
      <dgm:spPr/>
      <dgm:t>
        <a:bodyPr/>
        <a:lstStyle/>
        <a:p>
          <a:endParaRPr lang="hr-HR"/>
        </a:p>
      </dgm:t>
    </dgm:pt>
    <dgm:pt modelId="{29CC3996-5EEE-458A-8A8A-2436A4A35D54}">
      <dgm:prSet phldrT="[Tekst]" custT="1"/>
      <dgm:spPr/>
      <dgm:t>
        <a:bodyPr/>
        <a:lstStyle/>
        <a:p>
          <a:r>
            <a:rPr lang="hr-HR" sz="2000" b="1" dirty="0"/>
            <a:t>biljke</a:t>
          </a:r>
          <a:r>
            <a:rPr lang="hr-HR" sz="2000" dirty="0"/>
            <a:t> i </a:t>
          </a:r>
          <a:r>
            <a:rPr lang="hr-HR" sz="2000" b="1" dirty="0"/>
            <a:t>životinje</a:t>
          </a:r>
        </a:p>
        <a:p>
          <a:endParaRPr lang="hr-HR" sz="2000" b="1" dirty="0"/>
        </a:p>
        <a:p>
          <a:r>
            <a:rPr lang="hr-HR" sz="2000" b="1" dirty="0"/>
            <a:t> svežder</a:t>
          </a:r>
          <a:r>
            <a:rPr lang="hr-HR" sz="2000" dirty="0"/>
            <a:t>i</a:t>
          </a:r>
          <a:endParaRPr lang="hr-HR" sz="2000" b="1" dirty="0"/>
        </a:p>
      </dgm:t>
    </dgm:pt>
    <dgm:pt modelId="{95C3AC8B-B9CF-40B2-A8B3-B447700A7A05}" type="parTrans" cxnId="{A405774D-7290-4282-ACFB-00F26BEEC4DD}">
      <dgm:prSet/>
      <dgm:spPr/>
      <dgm:t>
        <a:bodyPr/>
        <a:lstStyle/>
        <a:p>
          <a:endParaRPr lang="hr-HR"/>
        </a:p>
      </dgm:t>
    </dgm:pt>
    <dgm:pt modelId="{E4B1CBD9-6233-4AC0-8237-06C2D8518738}" type="sibTrans" cxnId="{A405774D-7290-4282-ACFB-00F26BEEC4DD}">
      <dgm:prSet/>
      <dgm:spPr/>
      <dgm:t>
        <a:bodyPr/>
        <a:lstStyle/>
        <a:p>
          <a:endParaRPr lang="hr-HR"/>
        </a:p>
      </dgm:t>
    </dgm:pt>
    <dgm:pt modelId="{1E1A9E9F-5DE8-4155-AF7B-2F0255DC3199}">
      <dgm:prSet phldrT="[Tekst]"/>
      <dgm:spPr/>
      <dgm:t>
        <a:bodyPr/>
        <a:lstStyle/>
        <a:p>
          <a:endParaRPr lang="hr-HR" dirty="0"/>
        </a:p>
      </dgm:t>
    </dgm:pt>
    <dgm:pt modelId="{D17F2CA7-D609-4C64-9159-C646CE32BF22}" type="parTrans" cxnId="{949165C5-488F-4758-9DF6-66E7FD56A330}">
      <dgm:prSet/>
      <dgm:spPr/>
      <dgm:t>
        <a:bodyPr/>
        <a:lstStyle/>
        <a:p>
          <a:endParaRPr lang="hr-HR"/>
        </a:p>
      </dgm:t>
    </dgm:pt>
    <dgm:pt modelId="{5FD899F4-ED4D-4527-B365-34EDFF540888}" type="sibTrans" cxnId="{949165C5-488F-4758-9DF6-66E7FD56A330}">
      <dgm:prSet/>
      <dgm:spPr/>
      <dgm:t>
        <a:bodyPr/>
        <a:lstStyle/>
        <a:p>
          <a:endParaRPr lang="hr-HR"/>
        </a:p>
      </dgm:t>
    </dgm:pt>
    <dgm:pt modelId="{171BD427-0B09-4CF2-8D44-313A27BEA773}" type="pres">
      <dgm:prSet presAssocID="{79CC54E2-3535-4B8E-A62E-3D5A2B5D36B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1B820B-AAEA-48DD-A4C1-81DDE2461361}" type="pres">
      <dgm:prSet presAssocID="{33AA574F-3848-49E6-91B0-EA006BD8E520}" presName="centerShape" presStyleLbl="node0" presStyleIdx="0" presStyleCnt="1" custScaleX="176289" custScaleY="142203" custLinFactNeighborY="13583"/>
      <dgm:spPr/>
    </dgm:pt>
    <dgm:pt modelId="{A4C0763A-65BD-4399-B972-B5774F12F0DC}" type="pres">
      <dgm:prSet presAssocID="{DB820A0E-813D-4717-871C-B6184818F648}" presName="Name9" presStyleLbl="parChTrans1D2" presStyleIdx="0" presStyleCnt="3"/>
      <dgm:spPr/>
    </dgm:pt>
    <dgm:pt modelId="{6F77C951-365C-47C1-B5C3-AD9620C55CE6}" type="pres">
      <dgm:prSet presAssocID="{DB820A0E-813D-4717-871C-B6184818F648}" presName="connTx" presStyleLbl="parChTrans1D2" presStyleIdx="0" presStyleCnt="3"/>
      <dgm:spPr/>
    </dgm:pt>
    <dgm:pt modelId="{0A730347-0C56-434F-8510-80EA8892D0B4}" type="pres">
      <dgm:prSet presAssocID="{6122F44C-BECB-4465-8CED-5C2481D73AA0}" presName="node" presStyleLbl="node1" presStyleIdx="0" presStyleCnt="3" custRadScaleRad="117719">
        <dgm:presLayoutVars>
          <dgm:bulletEnabled val="1"/>
        </dgm:presLayoutVars>
      </dgm:prSet>
      <dgm:spPr/>
    </dgm:pt>
    <dgm:pt modelId="{4609A81B-7021-4FA8-BB02-D135A771FB5B}" type="pres">
      <dgm:prSet presAssocID="{7AF3A05A-7148-4FF9-9D0A-A24AEBC63DC1}" presName="Name9" presStyleLbl="parChTrans1D2" presStyleIdx="1" presStyleCnt="3"/>
      <dgm:spPr/>
    </dgm:pt>
    <dgm:pt modelId="{356ACBD7-9430-42F4-B1EC-2509E518D9B3}" type="pres">
      <dgm:prSet presAssocID="{7AF3A05A-7148-4FF9-9D0A-A24AEBC63DC1}" presName="connTx" presStyleLbl="parChTrans1D2" presStyleIdx="1" presStyleCnt="3"/>
      <dgm:spPr/>
    </dgm:pt>
    <dgm:pt modelId="{C28FA1FC-0F37-4103-B7B1-895C3EB6D34B}" type="pres">
      <dgm:prSet presAssocID="{94BCC659-82EE-4408-8109-5949EA729004}" presName="node" presStyleLbl="node1" presStyleIdx="1" presStyleCnt="3" custRadScaleRad="186071" custRadScaleInc="-26748">
        <dgm:presLayoutVars>
          <dgm:bulletEnabled val="1"/>
        </dgm:presLayoutVars>
      </dgm:prSet>
      <dgm:spPr/>
    </dgm:pt>
    <dgm:pt modelId="{D81019D2-F046-4864-AA4F-53E350711056}" type="pres">
      <dgm:prSet presAssocID="{95C3AC8B-B9CF-40B2-A8B3-B447700A7A05}" presName="Name9" presStyleLbl="parChTrans1D2" presStyleIdx="2" presStyleCnt="3"/>
      <dgm:spPr/>
    </dgm:pt>
    <dgm:pt modelId="{A6582F45-9EEE-4C12-9B68-BDD35F268A9A}" type="pres">
      <dgm:prSet presAssocID="{95C3AC8B-B9CF-40B2-A8B3-B447700A7A05}" presName="connTx" presStyleLbl="parChTrans1D2" presStyleIdx="2" presStyleCnt="3"/>
      <dgm:spPr/>
    </dgm:pt>
    <dgm:pt modelId="{98021FC1-F9D7-466A-B6EC-0F9919C0FE19}" type="pres">
      <dgm:prSet presAssocID="{29CC3996-5EEE-458A-8A8A-2436A4A35D54}" presName="node" presStyleLbl="node1" presStyleIdx="2" presStyleCnt="3" custRadScaleRad="177356" custRadScaleInc="27618">
        <dgm:presLayoutVars>
          <dgm:bulletEnabled val="1"/>
        </dgm:presLayoutVars>
      </dgm:prSet>
      <dgm:spPr/>
    </dgm:pt>
  </dgm:ptLst>
  <dgm:cxnLst>
    <dgm:cxn modelId="{C4458105-9DEA-4F04-9C54-34ACEE75DE90}" type="presOf" srcId="{7AF3A05A-7148-4FF9-9D0A-A24AEBC63DC1}" destId="{4609A81B-7021-4FA8-BB02-D135A771FB5B}" srcOrd="0" destOrd="0" presId="urn:microsoft.com/office/officeart/2005/8/layout/radial1"/>
    <dgm:cxn modelId="{7A81E411-D752-475B-AB6F-B3009B512A91}" type="presOf" srcId="{94BCC659-82EE-4408-8109-5949EA729004}" destId="{C28FA1FC-0F37-4103-B7B1-895C3EB6D34B}" srcOrd="0" destOrd="0" presId="urn:microsoft.com/office/officeart/2005/8/layout/radial1"/>
    <dgm:cxn modelId="{9D39E235-CC7D-4FF1-B8FE-395DE51B293C}" type="presOf" srcId="{79CC54E2-3535-4B8E-A62E-3D5A2B5D36B4}" destId="{171BD427-0B09-4CF2-8D44-313A27BEA773}" srcOrd="0" destOrd="0" presId="urn:microsoft.com/office/officeart/2005/8/layout/radial1"/>
    <dgm:cxn modelId="{A405774D-7290-4282-ACFB-00F26BEEC4DD}" srcId="{33AA574F-3848-49E6-91B0-EA006BD8E520}" destId="{29CC3996-5EEE-458A-8A8A-2436A4A35D54}" srcOrd="2" destOrd="0" parTransId="{95C3AC8B-B9CF-40B2-A8B3-B447700A7A05}" sibTransId="{E4B1CBD9-6233-4AC0-8237-06C2D8518738}"/>
    <dgm:cxn modelId="{EB756471-B12B-44DB-80ED-9D319A85E981}" type="presOf" srcId="{95C3AC8B-B9CF-40B2-A8B3-B447700A7A05}" destId="{D81019D2-F046-4864-AA4F-53E350711056}" srcOrd="0" destOrd="0" presId="urn:microsoft.com/office/officeart/2005/8/layout/radial1"/>
    <dgm:cxn modelId="{2AB28B59-449A-4906-B7B7-B89B5F2E7F9C}" srcId="{79CC54E2-3535-4B8E-A62E-3D5A2B5D36B4}" destId="{33AA574F-3848-49E6-91B0-EA006BD8E520}" srcOrd="0" destOrd="0" parTransId="{B03B7A4F-0792-4453-BC9C-A0EF3C224171}" sibTransId="{F4D3C530-1A00-4984-A157-0A03C3AF029E}"/>
    <dgm:cxn modelId="{5EDBAA7F-394A-4100-8601-F87DB3427F5B}" type="presOf" srcId="{6122F44C-BECB-4465-8CED-5C2481D73AA0}" destId="{0A730347-0C56-434F-8510-80EA8892D0B4}" srcOrd="0" destOrd="0" presId="urn:microsoft.com/office/officeart/2005/8/layout/radial1"/>
    <dgm:cxn modelId="{E068688E-17D9-4C7D-972F-2395F315956A}" type="presOf" srcId="{33AA574F-3848-49E6-91B0-EA006BD8E520}" destId="{B61B820B-AAEA-48DD-A4C1-81DDE2461361}" srcOrd="0" destOrd="0" presId="urn:microsoft.com/office/officeart/2005/8/layout/radial1"/>
    <dgm:cxn modelId="{1356828F-6754-4072-B3C2-E0BD5827865E}" type="presOf" srcId="{7AF3A05A-7148-4FF9-9D0A-A24AEBC63DC1}" destId="{356ACBD7-9430-42F4-B1EC-2509E518D9B3}" srcOrd="1" destOrd="0" presId="urn:microsoft.com/office/officeart/2005/8/layout/radial1"/>
    <dgm:cxn modelId="{1222A5A4-CE39-4E4A-A5D5-59695D96786B}" type="presOf" srcId="{29CC3996-5EEE-458A-8A8A-2436A4A35D54}" destId="{98021FC1-F9D7-466A-B6EC-0F9919C0FE19}" srcOrd="0" destOrd="0" presId="urn:microsoft.com/office/officeart/2005/8/layout/radial1"/>
    <dgm:cxn modelId="{949165C5-488F-4758-9DF6-66E7FD56A330}" srcId="{79CC54E2-3535-4B8E-A62E-3D5A2B5D36B4}" destId="{1E1A9E9F-5DE8-4155-AF7B-2F0255DC3199}" srcOrd="1" destOrd="0" parTransId="{D17F2CA7-D609-4C64-9159-C646CE32BF22}" sibTransId="{5FD899F4-ED4D-4527-B365-34EDFF540888}"/>
    <dgm:cxn modelId="{F8817AC8-249E-4210-ABA2-3286978C2D5F}" type="presOf" srcId="{DB820A0E-813D-4717-871C-B6184818F648}" destId="{6F77C951-365C-47C1-B5C3-AD9620C55CE6}" srcOrd="1" destOrd="0" presId="urn:microsoft.com/office/officeart/2005/8/layout/radial1"/>
    <dgm:cxn modelId="{11E12DC9-AB3D-4787-83B0-C90DA36ED34E}" type="presOf" srcId="{95C3AC8B-B9CF-40B2-A8B3-B447700A7A05}" destId="{A6582F45-9EEE-4C12-9B68-BDD35F268A9A}" srcOrd="1" destOrd="0" presId="urn:microsoft.com/office/officeart/2005/8/layout/radial1"/>
    <dgm:cxn modelId="{372447D1-D81B-4008-8AEA-679E70AFE429}" srcId="{33AA574F-3848-49E6-91B0-EA006BD8E520}" destId="{6122F44C-BECB-4465-8CED-5C2481D73AA0}" srcOrd="0" destOrd="0" parTransId="{DB820A0E-813D-4717-871C-B6184818F648}" sibTransId="{281DC4B2-D8DB-4D17-8F5C-7F16609B6523}"/>
    <dgm:cxn modelId="{CB8D72D7-3127-40C6-8980-6FD594AB63F8}" srcId="{33AA574F-3848-49E6-91B0-EA006BD8E520}" destId="{94BCC659-82EE-4408-8109-5949EA729004}" srcOrd="1" destOrd="0" parTransId="{7AF3A05A-7148-4FF9-9D0A-A24AEBC63DC1}" sibTransId="{E90168AC-EA90-49CF-80C5-450D73143336}"/>
    <dgm:cxn modelId="{CD40C0DE-7F3B-4E52-87B9-15871CE86BFB}" type="presOf" srcId="{DB820A0E-813D-4717-871C-B6184818F648}" destId="{A4C0763A-65BD-4399-B972-B5774F12F0DC}" srcOrd="0" destOrd="0" presId="urn:microsoft.com/office/officeart/2005/8/layout/radial1"/>
    <dgm:cxn modelId="{EFF0A7AD-0918-49AA-A8BB-7202358409E2}" type="presParOf" srcId="{171BD427-0B09-4CF2-8D44-313A27BEA773}" destId="{B61B820B-AAEA-48DD-A4C1-81DDE2461361}" srcOrd="0" destOrd="0" presId="urn:microsoft.com/office/officeart/2005/8/layout/radial1"/>
    <dgm:cxn modelId="{097C15F5-9928-48C3-812C-D9E337527FFE}" type="presParOf" srcId="{171BD427-0B09-4CF2-8D44-313A27BEA773}" destId="{A4C0763A-65BD-4399-B972-B5774F12F0DC}" srcOrd="1" destOrd="0" presId="urn:microsoft.com/office/officeart/2005/8/layout/radial1"/>
    <dgm:cxn modelId="{B58F61DD-65D0-4341-8D45-5CB337032D16}" type="presParOf" srcId="{A4C0763A-65BD-4399-B972-B5774F12F0DC}" destId="{6F77C951-365C-47C1-B5C3-AD9620C55CE6}" srcOrd="0" destOrd="0" presId="urn:microsoft.com/office/officeart/2005/8/layout/radial1"/>
    <dgm:cxn modelId="{D8C635CA-B8E8-4401-A8A6-A0153A9D3CFB}" type="presParOf" srcId="{171BD427-0B09-4CF2-8D44-313A27BEA773}" destId="{0A730347-0C56-434F-8510-80EA8892D0B4}" srcOrd="2" destOrd="0" presId="urn:microsoft.com/office/officeart/2005/8/layout/radial1"/>
    <dgm:cxn modelId="{AC2EC7FB-E374-47C4-89B7-3D7E563A0B9A}" type="presParOf" srcId="{171BD427-0B09-4CF2-8D44-313A27BEA773}" destId="{4609A81B-7021-4FA8-BB02-D135A771FB5B}" srcOrd="3" destOrd="0" presId="urn:microsoft.com/office/officeart/2005/8/layout/radial1"/>
    <dgm:cxn modelId="{9FB3B719-BF72-4C2D-89FC-24EEEDB5D197}" type="presParOf" srcId="{4609A81B-7021-4FA8-BB02-D135A771FB5B}" destId="{356ACBD7-9430-42F4-B1EC-2509E518D9B3}" srcOrd="0" destOrd="0" presId="urn:microsoft.com/office/officeart/2005/8/layout/radial1"/>
    <dgm:cxn modelId="{0A7A6AE6-2094-46FD-87F7-B0F38C984E4D}" type="presParOf" srcId="{171BD427-0B09-4CF2-8D44-313A27BEA773}" destId="{C28FA1FC-0F37-4103-B7B1-895C3EB6D34B}" srcOrd="4" destOrd="0" presId="urn:microsoft.com/office/officeart/2005/8/layout/radial1"/>
    <dgm:cxn modelId="{E5C12AD3-5253-479F-93DE-B7BA051CA031}" type="presParOf" srcId="{171BD427-0B09-4CF2-8D44-313A27BEA773}" destId="{D81019D2-F046-4864-AA4F-53E350711056}" srcOrd="5" destOrd="0" presId="urn:microsoft.com/office/officeart/2005/8/layout/radial1"/>
    <dgm:cxn modelId="{CB5E61CA-10E9-42B6-B3E9-F0FAF67719FC}" type="presParOf" srcId="{D81019D2-F046-4864-AA4F-53E350711056}" destId="{A6582F45-9EEE-4C12-9B68-BDD35F268A9A}" srcOrd="0" destOrd="0" presId="urn:microsoft.com/office/officeart/2005/8/layout/radial1"/>
    <dgm:cxn modelId="{C7170A08-1F26-4AE5-A227-9CBD8DA7F718}" type="presParOf" srcId="{171BD427-0B09-4CF2-8D44-313A27BEA773}" destId="{98021FC1-F9D7-466A-B6EC-0F9919C0FE19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B820B-AAEA-48DD-A4C1-81DDE2461361}">
      <dsp:nvSpPr>
        <dsp:cNvPr id="0" name=""/>
        <dsp:cNvSpPr/>
      </dsp:nvSpPr>
      <dsp:spPr>
        <a:xfrm>
          <a:off x="3958883" y="2127395"/>
          <a:ext cx="2597832" cy="20955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Životinje </a:t>
          </a:r>
        </a:p>
      </dsp:txBody>
      <dsp:txXfrm>
        <a:off x="4339327" y="2434279"/>
        <a:ext cx="1836944" cy="1481766"/>
      </dsp:txXfrm>
    </dsp:sp>
    <dsp:sp modelId="{A4C0763A-65BD-4399-B972-B5774F12F0DC}">
      <dsp:nvSpPr>
        <dsp:cNvPr id="0" name=""/>
        <dsp:cNvSpPr/>
      </dsp:nvSpPr>
      <dsp:spPr>
        <a:xfrm rot="16200000">
          <a:off x="4930912" y="1787896"/>
          <a:ext cx="653774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653774" y="1261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241455" y="1784164"/>
        <a:ext cx="32688" cy="32688"/>
      </dsp:txXfrm>
    </dsp:sp>
    <dsp:sp modelId="{0A730347-0C56-434F-8510-80EA8892D0B4}">
      <dsp:nvSpPr>
        <dsp:cNvPr id="0" name=""/>
        <dsp:cNvSpPr/>
      </dsp:nvSpPr>
      <dsp:spPr>
        <a:xfrm>
          <a:off x="4520989" y="0"/>
          <a:ext cx="1473621" cy="14736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Divlje životinje</a:t>
          </a:r>
        </a:p>
      </dsp:txBody>
      <dsp:txXfrm>
        <a:off x="4736796" y="215807"/>
        <a:ext cx="1042007" cy="1042007"/>
      </dsp:txXfrm>
    </dsp:sp>
    <dsp:sp modelId="{4609A81B-7021-4FA8-BB02-D135A771FB5B}">
      <dsp:nvSpPr>
        <dsp:cNvPr id="0" name=""/>
        <dsp:cNvSpPr/>
      </dsp:nvSpPr>
      <dsp:spPr>
        <a:xfrm rot="335785">
          <a:off x="6543796" y="3359313"/>
          <a:ext cx="1444077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1444077" y="1261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229733" y="3335823"/>
        <a:ext cx="72203" cy="72203"/>
      </dsp:txXfrm>
    </dsp:sp>
    <dsp:sp modelId="{C28FA1FC-0F37-4103-B7B1-895C3EB6D34B}">
      <dsp:nvSpPr>
        <dsp:cNvPr id="0" name=""/>
        <dsp:cNvSpPr/>
      </dsp:nvSpPr>
      <dsp:spPr>
        <a:xfrm>
          <a:off x="7980920" y="2777383"/>
          <a:ext cx="1473621" cy="14736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Domaće životinje </a:t>
          </a:r>
        </a:p>
      </dsp:txBody>
      <dsp:txXfrm>
        <a:off x="8196727" y="2993190"/>
        <a:ext cx="1042007" cy="1042007"/>
      </dsp:txXfrm>
    </dsp:sp>
    <dsp:sp modelId="{D81019D2-F046-4864-AA4F-53E350711056}">
      <dsp:nvSpPr>
        <dsp:cNvPr id="0" name=""/>
        <dsp:cNvSpPr/>
      </dsp:nvSpPr>
      <dsp:spPr>
        <a:xfrm rot="10521144">
          <a:off x="2684873" y="3319578"/>
          <a:ext cx="1282665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1282665" y="1261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 rot="10800000">
        <a:off x="3294139" y="3300123"/>
        <a:ext cx="64133" cy="64133"/>
      </dsp:txXfrm>
    </dsp:sp>
    <dsp:sp modelId="{98021FC1-F9D7-466A-B6EC-0F9919C0FE19}">
      <dsp:nvSpPr>
        <dsp:cNvPr id="0" name=""/>
        <dsp:cNvSpPr/>
      </dsp:nvSpPr>
      <dsp:spPr>
        <a:xfrm>
          <a:off x="1215783" y="2707046"/>
          <a:ext cx="1473621" cy="14736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Kućni ljubimci </a:t>
          </a:r>
        </a:p>
      </dsp:txBody>
      <dsp:txXfrm>
        <a:off x="1431590" y="2922853"/>
        <a:ext cx="1042007" cy="1042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B820B-AAEA-48DD-A4C1-81DDE2461361}">
      <dsp:nvSpPr>
        <dsp:cNvPr id="0" name=""/>
        <dsp:cNvSpPr/>
      </dsp:nvSpPr>
      <dsp:spPr>
        <a:xfrm>
          <a:off x="3969031" y="2128768"/>
          <a:ext cx="2577537" cy="20791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životinjska hrana</a:t>
          </a:r>
        </a:p>
      </dsp:txBody>
      <dsp:txXfrm>
        <a:off x="4346503" y="2433254"/>
        <a:ext cx="1822593" cy="1470190"/>
      </dsp:txXfrm>
    </dsp:sp>
    <dsp:sp modelId="{A4C0763A-65BD-4399-B972-B5774F12F0DC}">
      <dsp:nvSpPr>
        <dsp:cNvPr id="0" name=""/>
        <dsp:cNvSpPr/>
      </dsp:nvSpPr>
      <dsp:spPr>
        <a:xfrm rot="16200000">
          <a:off x="4924470" y="1782925"/>
          <a:ext cx="666659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666659" y="1251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241133" y="1778772"/>
        <a:ext cx="33332" cy="33332"/>
      </dsp:txXfrm>
    </dsp:sp>
    <dsp:sp modelId="{0A730347-0C56-434F-8510-80EA8892D0B4}">
      <dsp:nvSpPr>
        <dsp:cNvPr id="0" name=""/>
        <dsp:cNvSpPr/>
      </dsp:nvSpPr>
      <dsp:spPr>
        <a:xfrm>
          <a:off x="4526745" y="0"/>
          <a:ext cx="1462109" cy="1462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meso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 mesožderi </a:t>
          </a:r>
        </a:p>
      </dsp:txBody>
      <dsp:txXfrm>
        <a:off x="4740866" y="214121"/>
        <a:ext cx="1033867" cy="1033867"/>
      </dsp:txXfrm>
    </dsp:sp>
    <dsp:sp modelId="{4609A81B-7021-4FA8-BB02-D135A771FB5B}">
      <dsp:nvSpPr>
        <dsp:cNvPr id="0" name=""/>
        <dsp:cNvSpPr/>
      </dsp:nvSpPr>
      <dsp:spPr>
        <a:xfrm rot="335785">
          <a:off x="6533740" y="3351231"/>
          <a:ext cx="1436260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1436260" y="1251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215964" y="3327838"/>
        <a:ext cx="71813" cy="71813"/>
      </dsp:txXfrm>
    </dsp:sp>
    <dsp:sp modelId="{C28FA1FC-0F37-4103-B7B1-895C3EB6D34B}">
      <dsp:nvSpPr>
        <dsp:cNvPr id="0" name=""/>
        <dsp:cNvSpPr/>
      </dsp:nvSpPr>
      <dsp:spPr>
        <a:xfrm>
          <a:off x="7963093" y="2774016"/>
          <a:ext cx="1462109" cy="1462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biljke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 biljožderi</a:t>
          </a:r>
        </a:p>
      </dsp:txBody>
      <dsp:txXfrm>
        <a:off x="8177214" y="2988137"/>
        <a:ext cx="1033867" cy="1033867"/>
      </dsp:txXfrm>
    </dsp:sp>
    <dsp:sp modelId="{D81019D2-F046-4864-AA4F-53E350711056}">
      <dsp:nvSpPr>
        <dsp:cNvPr id="0" name=""/>
        <dsp:cNvSpPr/>
      </dsp:nvSpPr>
      <dsp:spPr>
        <a:xfrm rot="10521144">
          <a:off x="2701675" y="3311771"/>
          <a:ext cx="1275948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1275948" y="1251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 rot="10800000">
        <a:off x="3307751" y="3292386"/>
        <a:ext cx="63797" cy="63797"/>
      </dsp:txXfrm>
    </dsp:sp>
    <dsp:sp modelId="{98021FC1-F9D7-466A-B6EC-0F9919C0FE19}">
      <dsp:nvSpPr>
        <dsp:cNvPr id="0" name=""/>
        <dsp:cNvSpPr/>
      </dsp:nvSpPr>
      <dsp:spPr>
        <a:xfrm>
          <a:off x="1244068" y="2704158"/>
          <a:ext cx="1462109" cy="1462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biljke</a:t>
          </a:r>
          <a:r>
            <a:rPr lang="hr-HR" sz="2000" kern="1200" dirty="0"/>
            <a:t> i </a:t>
          </a:r>
          <a:r>
            <a:rPr lang="hr-HR" sz="2000" b="1" kern="1200" dirty="0"/>
            <a:t>životinje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 svežder</a:t>
          </a:r>
          <a:r>
            <a:rPr lang="hr-HR" sz="2000" kern="1200" dirty="0"/>
            <a:t>i</a:t>
          </a:r>
          <a:endParaRPr lang="hr-HR" sz="2000" b="1" kern="1200" dirty="0"/>
        </a:p>
      </dsp:txBody>
      <dsp:txXfrm>
        <a:off x="1458189" y="2918279"/>
        <a:ext cx="1033867" cy="1033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07E7-090B-4FC6-8768-358489F736CB}" type="datetimeFigureOut">
              <a:rPr lang="hr-HR"/>
              <a:pPr>
                <a:defRPr/>
              </a:pPr>
              <a:t>18.4.2020.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E0489-18C5-474D-8841-F2AC3210E85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354E-2B18-4254-92F2-382E26344E1A}" type="datetimeFigureOut">
              <a:rPr lang="hr-HR"/>
              <a:pPr>
                <a:defRPr/>
              </a:pPr>
              <a:t>18.4.2020.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A5494-26E8-478E-9287-F6471510CF7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5300-657F-49EE-81C7-3101BC4FDDB8}" type="datetimeFigureOut">
              <a:rPr lang="hr-HR"/>
              <a:pPr>
                <a:defRPr/>
              </a:pPr>
              <a:t>18.4.2020.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53AD9-EDDA-4A82-A596-D3F37B410FB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FB2C-0909-4A2F-B835-486C8CCE2309}" type="datetimeFigureOut">
              <a:rPr lang="hr-HR"/>
              <a:pPr>
                <a:defRPr/>
              </a:pPr>
              <a:t>18.4.2020.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6D94A-AB9B-4773-84B8-23EEB3A510F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D509-B972-428C-B812-FC01FF802621}" type="datetimeFigureOut">
              <a:rPr lang="hr-HR"/>
              <a:pPr>
                <a:defRPr/>
              </a:pPr>
              <a:t>18.4.2020.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EE509-9A33-46E5-94CB-F78B3A4C1AD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7E36-7E36-4F04-BC70-0DF0B4AD62F6}" type="datetimeFigureOut">
              <a:rPr lang="hr-HR"/>
              <a:pPr>
                <a:defRPr/>
              </a:pPr>
              <a:t>18.4.2020.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13380-C4FF-4F6D-AB7D-B6921D7A930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AF13-C710-498E-88EA-AA70887B44CD}" type="datetimeFigureOut">
              <a:rPr lang="hr-HR"/>
              <a:pPr>
                <a:defRPr/>
              </a:pPr>
              <a:t>18.4.2020.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EA40A-E93E-424D-89B0-CB620EF4DCD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068F-A3FD-4C5A-A216-A8FD7ED55648}" type="datetimeFigureOut">
              <a:rPr lang="hr-HR"/>
              <a:pPr>
                <a:defRPr/>
              </a:pPr>
              <a:t>18.4.2020.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86A55-7B5F-438A-A661-D78354F7B2C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B59D-BC37-430F-AEE3-EE2AA8C49E58}" type="datetimeFigureOut">
              <a:rPr lang="hr-HR"/>
              <a:pPr>
                <a:defRPr/>
              </a:pPr>
              <a:t>18.4.2020.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8A30C-89BC-4D63-803A-05535421A0B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FACE-FBAD-43EF-A91F-FA7BCD8EB32D}" type="datetimeFigureOut">
              <a:rPr lang="hr-HR"/>
              <a:pPr>
                <a:defRPr/>
              </a:pPr>
              <a:t>18.4.2020.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9734C-A431-413A-AEA8-760F0131902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5A339-71A7-46A0-A3E3-8E9DEC442F8A}" type="datetimeFigureOut">
              <a:rPr lang="hr-HR"/>
              <a:pPr>
                <a:defRPr/>
              </a:pPr>
              <a:t>18.4.2020.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B8690-2391-478D-AD46-4044DF17187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215520-F4DC-430F-9819-094D12E17BE9}" type="datetimeFigureOut">
              <a:rPr lang="hr-HR"/>
              <a:pPr>
                <a:defRPr/>
              </a:pPr>
              <a:t>18.4.2020.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73AAC57-2B82-46D0-94D0-3490AD9A0A46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8800" dirty="0"/>
              <a:t>Život životinja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Ključni pojmovi: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divlje životinje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domaće životinje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kućni ljubimci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biljožderi, mesožderi, svežderi.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/>
              <a:t>U prirodi žive različite životinje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Divlje životinje se slobodno kreću i prirodi.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Sve što im je potrebno za život nalaze u prirodi.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8918" y="2327275"/>
            <a:ext cx="2343626" cy="334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8" y="3190898"/>
            <a:ext cx="3409950" cy="248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0238" y="3203972"/>
            <a:ext cx="3311525" cy="2483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/>
              <a:t>Ljudi uzgajaju domaće životinje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Ljudi su domaće životinje pripitomili od divljih životinja.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Od domaćih životinja ljudi dobivaju meso, mlijeko, jaja, kožu, vunu…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4" y="3090863"/>
            <a:ext cx="2366941" cy="356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2938" y="4278313"/>
            <a:ext cx="3562186" cy="23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6975" y="3090974"/>
            <a:ext cx="2378075" cy="356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39200" y="4279959"/>
            <a:ext cx="3549650" cy="2373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/>
              <a:t>Ljudi u kućama i stanovima imaju </a:t>
            </a:r>
            <a:br>
              <a:rPr lang="hr-HR"/>
            </a:br>
            <a:r>
              <a:rPr lang="hr-HR"/>
              <a:t>kućne ljubimce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O kućnim ljubimcima treba se redovito brinuti, hraniti ih i čuvati.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7292" y="2430463"/>
            <a:ext cx="2690729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213" y="2430463"/>
            <a:ext cx="2839612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/>
              <a:t>Životinje u prirodi i oko nas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/>
              <a:t>Čime se hrane životinje?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Životinje koje se hrane biljkama zovu se BILJOŽDERI.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046" y="2743200"/>
            <a:ext cx="2270082" cy="363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2883" y="2719388"/>
            <a:ext cx="2414385" cy="363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5626" y="2743200"/>
            <a:ext cx="2414385" cy="363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39314" y="2743200"/>
            <a:ext cx="2414385" cy="363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/>
              <a:t>Čime se hrane životinje?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Životinje koje se hrane drugim životinjama zovu se MESOŽDERI.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2150" y="2391206"/>
            <a:ext cx="3187700" cy="428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3625" y="2390435"/>
            <a:ext cx="2857500" cy="428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2389258"/>
            <a:ext cx="3281362" cy="428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/>
              <a:t>Čime se hrane životinje?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Životinje koje se hrane i biljkama i životinjama zovu se SVEŽDERI.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2601" y="2933700"/>
            <a:ext cx="5882248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34379"/>
            <a:ext cx="2617788" cy="392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0513" y="2933700"/>
            <a:ext cx="3395562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/>
              <a:t>Čime se hrane životinje?</a:t>
            </a:r>
          </a:p>
        </p:txBody>
      </p:sp>
      <p:graphicFrame>
        <p:nvGraphicFramePr>
          <p:cNvPr id="4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168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Život životinja</vt:lpstr>
      <vt:lpstr>U prirodi žive različite životinje</vt:lpstr>
      <vt:lpstr>Ljudi uzgajaju domaće životinje</vt:lpstr>
      <vt:lpstr>Ljudi u kućama i stanovima imaju  kućne ljubimce</vt:lpstr>
      <vt:lpstr>Životinje u prirodi i oko nas</vt:lpstr>
      <vt:lpstr>Čime se hrane životinje?</vt:lpstr>
      <vt:lpstr>Čime se hrane životinje?</vt:lpstr>
      <vt:lpstr>Čime se hrane životinje?</vt:lpstr>
      <vt:lpstr>Čime se hrane životinje?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životinja</dc:title>
  <dc:creator>Slavenka</dc:creator>
  <cp:lastModifiedBy>Home</cp:lastModifiedBy>
  <cp:revision>11</cp:revision>
  <dcterms:created xsi:type="dcterms:W3CDTF">2016-08-03T09:17:36Z</dcterms:created>
  <dcterms:modified xsi:type="dcterms:W3CDTF">2020-04-18T19:38:16Z</dcterms:modified>
</cp:coreProperties>
</file>