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0827F-A21B-4033-AC44-09A8070CF8FE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61E3-0C62-4218-8539-308AC828D3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69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1938-E2DE-4173-AE66-5CC7908CE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F8F38-1A84-44DC-9302-F7F7911F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EAE3C-1142-453B-A263-4BFE7DD7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B4925-FA28-4E51-AC9E-CC5A06EA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9DC0-C735-4D5C-B733-C519B8BC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73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36B9-8ED3-42EA-B93E-E6B45C9D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8A3AC-773B-4E1C-B205-E6C8435C4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CC9CC-12E8-4773-A475-C5702DE3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BCE04-2CAE-4E97-9992-4C2F691F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513BA-898A-4133-BB4E-30DB746F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45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0F76C3-65A1-41BB-BD24-880185BB4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6C63-12AA-4427-9EFB-BFBB2144F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D3E3F-3AC2-4306-AAC0-180FFD3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D48BC-A7CA-40B0-83E2-41283426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369D-15FC-4B02-B0ED-B6F19213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98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3886-0780-4CB4-869D-C883E834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92685-9BE8-4C8B-897E-C1B9607B8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B89B6-AA49-47E6-9010-5A49ECEA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31C31-A4FD-497F-A8E8-F67D8B0B3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D99EF-55E1-45CE-BF68-ACCABC8D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05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185A-78AA-4078-90DB-FA825240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62D73-A7E8-485E-A8A8-8CC25EA00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493B3-C4F6-4AB6-BA7A-E8D1BA56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35EFC-700D-4287-A471-A14F27A9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63EB2-3CFA-4180-928C-2A65E58E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7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BAA2-1002-4253-A1D6-AEBB9C81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E8500-1EC1-491C-9675-7981CF709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A9C23-B9F1-4452-A6DF-67F40C0AD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F7CBC-F89A-46F9-844C-76DD2191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739B6-7867-44F8-A56A-8382C262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E2F80-77CA-483F-B1E2-E5CEB65D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989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07F9-FD23-4725-BF8F-267A1823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8A683-19DE-4520-8B2F-1B5CF3248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9CC5E-2462-4FEF-8BFA-AC547CC7C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FCA43-2B26-4A02-B8CC-DB747A6EF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9BFE0-8B2B-4D8E-8CA7-C07C50CCA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7EF5A-3D94-43D2-99D4-66CC6101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AEA11-7A09-456A-B634-90A23D3C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E8375-9430-4A98-90CD-0D7E0DE3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74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8808-0B12-4F82-9079-99966589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1430D-E0B1-40BD-ABDA-220D8A82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6F44F-0049-476C-8700-70801D83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DC438-F142-489C-B593-0121D02D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34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45095-4029-44DC-8A5D-35BA7ADC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86B63-D73D-4F48-A0E1-7C44505B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D1AE-FE4B-4403-9B50-DB64C07C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61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0A5C-4413-4C51-A534-A195FFC7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B81B5-0654-4456-95D2-6FF083B9A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A80C8-3E7F-4F66-802E-203C8FB09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1A6E2-2434-40A8-AFB3-5DC98530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129A5-2F21-4D25-9865-20308BA0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4BBF0-9BAD-4F29-A103-A4206740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115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5BF3-EA72-4147-A531-D84A0295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4A4AB-54EE-4B90-8DB0-8D5243132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54D9F-F8FF-4253-9B99-3F632E8C0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15FF4-7999-44E0-87D1-F6B1BC34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91D11-DE97-49A9-BE87-DF702B3D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95088-0ED4-4183-ABC1-88FB0FA0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62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CB575-604C-44FA-BA09-72650A23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ABA80-FA76-4A06-8183-DD11A293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BC1C9-DA7A-49F9-943E-923333FF3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58F42-5F6A-4C02-9E2F-8F2CEA8FD824}" type="datetimeFigureOut">
              <a:rPr lang="hr-HR" smtClean="0"/>
              <a:t>21.4.2020.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D7BC9-2745-4266-9450-42D5F1DC9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8B396-1017-4473-B778-F5C1F846A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63F0B-4AC6-4A6F-8B56-36DECCCB2B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01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C1F0-0B76-4136-8855-62B288DF2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 </a:t>
            </a:r>
            <a:r>
              <a:rPr lang="hr-HR" dirty="0"/>
              <a:t>Točka i crta – Kompozicija: Stablo/ Šuma (tuš)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304E4-C8B3-45CB-96BC-7287F32F4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36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2"/>
          <p:cNvSpPr/>
          <p:nvPr/>
        </p:nvSpPr>
        <p:spPr>
          <a:xfrm>
            <a:off x="643466" y="643467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1150" y="888576"/>
            <a:ext cx="8915400" cy="501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3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255" y="748358"/>
            <a:ext cx="9335317" cy="5251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4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4"/>
          <p:cNvSpPr/>
          <p:nvPr/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34" descr="Slika na kojoj se prikazuje stablo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4217" y="1123527"/>
            <a:ext cx="9643560" cy="46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5"/>
          <p:cNvSpPr/>
          <p:nvPr/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5788" y="714375"/>
            <a:ext cx="9509887" cy="53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</Words>
  <Application>Microsoft Office PowerPoint</Application>
  <PresentationFormat>Widescreen</PresentationFormat>
  <Paragraphs>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 Točka i crta – Kompozicija: Stablo/ Šuma (tuš)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Točka i crta – Kompozicija: Stablo/ Šuma (tuš)</dc:title>
  <dc:creator>Home</dc:creator>
  <cp:lastModifiedBy>Home</cp:lastModifiedBy>
  <cp:revision>1</cp:revision>
  <dcterms:created xsi:type="dcterms:W3CDTF">2020-04-21T08:33:08Z</dcterms:created>
  <dcterms:modified xsi:type="dcterms:W3CDTF">2020-04-21T08:38:01Z</dcterms:modified>
</cp:coreProperties>
</file>