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71" r:id="rId7"/>
    <p:sldId id="259" r:id="rId8"/>
    <p:sldId id="268" r:id="rId9"/>
    <p:sldId id="260" r:id="rId10"/>
    <p:sldId id="272" r:id="rId11"/>
    <p:sldId id="261" r:id="rId12"/>
    <p:sldId id="269" r:id="rId13"/>
    <p:sldId id="270" r:id="rId14"/>
    <p:sldId id="274" r:id="rId15"/>
    <p:sldId id="262" r:id="rId16"/>
    <p:sldId id="273" r:id="rId17"/>
    <p:sldId id="263" r:id="rId18"/>
    <p:sldId id="264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3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2E38-06EC-4F58-A6C3-C8C8BECEF3E8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1C0-EF1A-43C5-BD83-8F16276B62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2E38-06EC-4F58-A6C3-C8C8BECEF3E8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1C0-EF1A-43C5-BD83-8F16276B62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2E38-06EC-4F58-A6C3-C8C8BECEF3E8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1C0-EF1A-43C5-BD83-8F16276B62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2E38-06EC-4F58-A6C3-C8C8BECEF3E8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1C0-EF1A-43C5-BD83-8F16276B62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2E38-06EC-4F58-A6C3-C8C8BECEF3E8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1C0-EF1A-43C5-BD83-8F16276B62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2E38-06EC-4F58-A6C3-C8C8BECEF3E8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1C0-EF1A-43C5-BD83-8F16276B62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2E38-06EC-4F58-A6C3-C8C8BECEF3E8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1C0-EF1A-43C5-BD83-8F16276B62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2E38-06EC-4F58-A6C3-C8C8BECEF3E8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1C0-EF1A-43C5-BD83-8F16276B62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2E38-06EC-4F58-A6C3-C8C8BECEF3E8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1C0-EF1A-43C5-BD83-8F16276B62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2E38-06EC-4F58-A6C3-C8C8BECEF3E8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1C0-EF1A-43C5-BD83-8F16276B62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2E38-06EC-4F58-A6C3-C8C8BECEF3E8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FA71C0-EF1A-43C5-BD83-8F16276B62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D52E38-06EC-4F58-A6C3-C8C8BECEF3E8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FA71C0-EF1A-43C5-BD83-8F16276B6223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VODE U ZAVIČAJU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2.RAZRED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preuzm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3429024" cy="2714644"/>
          </a:xfrm>
        </p:spPr>
      </p:pic>
      <p:pic>
        <p:nvPicPr>
          <p:cNvPr id="5" name="Picture 4" descr="fishing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85728"/>
            <a:ext cx="4838704" cy="2857500"/>
          </a:xfrm>
          <a:prstGeom prst="rect">
            <a:avLst/>
          </a:prstGeom>
        </p:spPr>
      </p:pic>
      <p:pic>
        <p:nvPicPr>
          <p:cNvPr id="6" name="Picture 5" descr="hidroelektrana-c8c9bb27abe0656287938b0903a65dcc_view_article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429000"/>
            <a:ext cx="564360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lvl="0"/>
            <a:r>
              <a:rPr lang="hr-HR" dirty="0"/>
              <a:t>za život biljaka i životinja </a:t>
            </a:r>
          </a:p>
          <a:p>
            <a:endParaRPr lang="hr-HR" dirty="0"/>
          </a:p>
        </p:txBody>
      </p:sp>
      <p:pic>
        <p:nvPicPr>
          <p:cNvPr id="5" name="Picture 4" descr="živi svij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285860"/>
            <a:ext cx="6819900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Content Placeholder 3" descr="1230fa43-b96d-44ce-b0c0-d7dd0e2465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3000372"/>
            <a:ext cx="5357818" cy="3500438"/>
          </a:xfrm>
        </p:spPr>
      </p:pic>
      <p:pic>
        <p:nvPicPr>
          <p:cNvPr id="5" name="Picture 4" descr="zivi-svijet-rije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000659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00438"/>
            <a:ext cx="3857652" cy="2824168"/>
          </a:xfr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14290"/>
            <a:ext cx="4286248" cy="2857520"/>
          </a:xfrm>
          <a:prstGeom prst="rect">
            <a:avLst/>
          </a:prstGeom>
        </p:spPr>
      </p:pic>
      <p:pic>
        <p:nvPicPr>
          <p:cNvPr id="6" name="Picture 5" descr="preuzm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500438"/>
            <a:ext cx="392909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bara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14422"/>
            <a:ext cx="6357982" cy="491174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lvl="0"/>
            <a:r>
              <a:rPr lang="hr-HR" dirty="0"/>
              <a:t>opasnost: onečišćenje voda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 descr="Oneciscenje mora -nemar pojedina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428736"/>
            <a:ext cx="3952875" cy="5214934"/>
          </a:xfrm>
          <a:prstGeom prst="rect">
            <a:avLst/>
          </a:prstGeom>
        </p:spPr>
      </p:pic>
      <p:pic>
        <p:nvPicPr>
          <p:cNvPr id="5" name="Picture 4" descr="v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214554"/>
            <a:ext cx="400052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714356"/>
            <a:ext cx="6286543" cy="56436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WWD-GENERIQ-CMJN_croa_2017_-01_we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8429684" cy="34290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/>
            <a:r>
              <a:rPr lang="hr-HR" sz="4400" dirty="0" smtClean="0"/>
              <a:t>Lidija Marinčić</a:t>
            </a:r>
          </a:p>
          <a:p>
            <a:pPr algn="ctr"/>
            <a:r>
              <a:rPr lang="hr-HR" sz="4400" dirty="0" smtClean="0"/>
              <a:t>OŠ Jakovlje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hr-HR" dirty="0" smtClean="0"/>
              <a:t>VODE TEKUĆICE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hr-HR" dirty="0"/>
              <a:t>v</a:t>
            </a:r>
            <a:r>
              <a:rPr lang="hr-HR" dirty="0" smtClean="0"/>
              <a:t>ode koje teku: potoci i rijeke </a:t>
            </a:r>
            <a:endParaRPr lang="hr-HR" dirty="0"/>
          </a:p>
        </p:txBody>
      </p:sp>
      <p:pic>
        <p:nvPicPr>
          <p:cNvPr id="4" name="Picture 3" descr="panorama_sava_14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785926"/>
            <a:ext cx="4500594" cy="4857784"/>
          </a:xfrm>
          <a:prstGeom prst="rect">
            <a:avLst/>
          </a:prstGeom>
        </p:spPr>
      </p:pic>
      <p:pic>
        <p:nvPicPr>
          <p:cNvPr id="7" name="Picture 6" descr="pot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3857652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lvl="0"/>
            <a:r>
              <a:rPr lang="hr-HR" dirty="0" smtClean="0"/>
              <a:t>svaka tekućica ima: </a:t>
            </a:r>
            <a:r>
              <a:rPr lang="hr-HR" dirty="0"/>
              <a:t>izvor, lijevu i desnu obalu, korito i ušće</a:t>
            </a:r>
          </a:p>
        </p:txBody>
      </p:sp>
      <p:pic>
        <p:nvPicPr>
          <p:cNvPr id="4" name="Picture 3" descr="dijelovi-voda-teku-ica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8643998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hr-HR" dirty="0" smtClean="0"/>
              <a:t>i</a:t>
            </a:r>
            <a:r>
              <a:rPr lang="hr-HR" dirty="0" smtClean="0"/>
              <a:t>zvor – mjesto na kojem voda izvire iz tla </a:t>
            </a:r>
          </a:p>
          <a:p>
            <a:endParaRPr lang="hr-HR" dirty="0"/>
          </a:p>
        </p:txBody>
      </p:sp>
      <p:pic>
        <p:nvPicPr>
          <p:cNvPr id="4" name="Picture 3" descr="izv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357298"/>
            <a:ext cx="3643338" cy="3571900"/>
          </a:xfrm>
          <a:prstGeom prst="rect">
            <a:avLst/>
          </a:prstGeom>
        </p:spPr>
      </p:pic>
      <p:pic>
        <p:nvPicPr>
          <p:cNvPr id="5" name="Picture 4" descr="izvor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928934"/>
            <a:ext cx="53578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hr-HR" dirty="0" smtClean="0"/>
              <a:t>u</a:t>
            </a:r>
            <a:r>
              <a:rPr lang="hr-HR" dirty="0" smtClean="0"/>
              <a:t>šće – mjesto gdje se tekućica ulijeva u drugu vodu (potok u rijeku, rijeka u jezero ili more)</a:t>
            </a:r>
          </a:p>
          <a:p>
            <a:endParaRPr lang="hr-HR" dirty="0"/>
          </a:p>
        </p:txBody>
      </p:sp>
      <p:pic>
        <p:nvPicPr>
          <p:cNvPr id="4" name="Picture 3" descr="omis_usce_cet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571876"/>
            <a:ext cx="4714876" cy="3071834"/>
          </a:xfrm>
          <a:prstGeom prst="rect">
            <a:avLst/>
          </a:prstGeom>
        </p:spPr>
      </p:pic>
      <p:pic>
        <p:nvPicPr>
          <p:cNvPr id="5" name="Picture 4" descr="us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428628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hr-HR" dirty="0" smtClean="0"/>
              <a:t>u</a:t>
            </a:r>
            <a:r>
              <a:rPr lang="hr-HR" dirty="0" smtClean="0"/>
              <a:t>šće rijeke Krapine u rijeku Savu </a:t>
            </a:r>
            <a:endParaRPr lang="hr-HR" dirty="0"/>
          </a:p>
        </p:txBody>
      </p:sp>
      <p:pic>
        <p:nvPicPr>
          <p:cNvPr id="4" name="Picture 3" descr="usce krapine u sav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14488"/>
            <a:ext cx="6500858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VODE STAJAĆICE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e teku, stoje: močvare, </a:t>
            </a:r>
            <a:r>
              <a:rPr lang="hr-HR" dirty="0" smtClean="0"/>
              <a:t>bare, jezera, </a:t>
            </a:r>
            <a:r>
              <a:rPr lang="hr-HR" dirty="0" smtClean="0"/>
              <a:t>ribnjaci</a:t>
            </a:r>
            <a:endParaRPr lang="hr-HR" dirty="0"/>
          </a:p>
        </p:txBody>
      </p:sp>
      <p:pic>
        <p:nvPicPr>
          <p:cNvPr id="4" name="Picture 3" descr="b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4357718" cy="3143272"/>
          </a:xfrm>
          <a:prstGeom prst="rect">
            <a:avLst/>
          </a:prstGeom>
        </p:spPr>
      </p:pic>
      <p:pic>
        <p:nvPicPr>
          <p:cNvPr id="5" name="Picture 4" descr="mocv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14686"/>
            <a:ext cx="4214810" cy="3306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Content Placeholder 3" descr="jezero_lepenica2-1108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3143248"/>
            <a:ext cx="5524500" cy="3105150"/>
          </a:xfrm>
        </p:spPr>
      </p:pic>
      <p:pic>
        <p:nvPicPr>
          <p:cNvPr id="5" name="Picture 4" descr="jez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14356"/>
            <a:ext cx="471490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hr-HR" dirty="0" smtClean="0"/>
              <a:t>VAŽNOST VODE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lvl="0"/>
            <a:r>
              <a:rPr lang="hr-HR" dirty="0"/>
              <a:t>piće, higijena, ribolov, plovidba, dobivanje električne energije</a:t>
            </a:r>
          </a:p>
        </p:txBody>
      </p:sp>
      <p:pic>
        <p:nvPicPr>
          <p:cNvPr id="4" name="Picture 3" descr="p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143116"/>
            <a:ext cx="5143536" cy="4143404"/>
          </a:xfrm>
          <a:prstGeom prst="rect">
            <a:avLst/>
          </a:prstGeom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86124"/>
            <a:ext cx="307180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103</Words>
  <Application>Microsoft Office PowerPoint</Application>
  <PresentationFormat>On-screen Show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VODE U ZAVIČAJU</vt:lpstr>
      <vt:lpstr>VODE TEKUĆICE</vt:lpstr>
      <vt:lpstr>Slide 3</vt:lpstr>
      <vt:lpstr>Slide 4</vt:lpstr>
      <vt:lpstr>Slide 5</vt:lpstr>
      <vt:lpstr>Slide 6</vt:lpstr>
      <vt:lpstr>VODE STAJAĆICE</vt:lpstr>
      <vt:lpstr>Slide 8</vt:lpstr>
      <vt:lpstr>VAŽNOST VODE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VODE U ZAVIČAJU</dc:title>
  <dc:creator>lk</dc:creator>
  <cp:lastModifiedBy>lk</cp:lastModifiedBy>
  <cp:revision>29</cp:revision>
  <dcterms:created xsi:type="dcterms:W3CDTF">2020-04-22T09:35:11Z</dcterms:created>
  <dcterms:modified xsi:type="dcterms:W3CDTF">2020-04-22T19:57:51Z</dcterms:modified>
</cp:coreProperties>
</file>