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C0197-670F-4605-B977-8B7459900C2A}" type="doc">
      <dgm:prSet loTypeId="urn:microsoft.com/office/officeart/2005/8/layout/hList3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hr-HR"/>
        </a:p>
      </dgm:t>
    </dgm:pt>
    <dgm:pt modelId="{FDD84019-996E-4603-B091-DCE4EF4295ED}">
      <dgm:prSet phldrT="[Tekst]" custT="1"/>
      <dgm:spPr/>
      <dgm:t>
        <a:bodyPr/>
        <a:lstStyle/>
        <a:p>
          <a:r>
            <a:rPr lang="hr-HR" sz="3600" dirty="0"/>
            <a:t>Životna zajednica biljaka i životinja je </a:t>
          </a:r>
        </a:p>
        <a:p>
          <a:r>
            <a:rPr lang="hr-HR" sz="3600" dirty="0"/>
            <a:t>TRAVNJAK</a:t>
          </a:r>
        </a:p>
      </dgm:t>
    </dgm:pt>
    <dgm:pt modelId="{5C6B56D5-60B0-4380-818E-204014E1A220}" type="parTrans" cxnId="{C69CFC0E-5731-4095-846A-A6B062936595}">
      <dgm:prSet/>
      <dgm:spPr/>
      <dgm:t>
        <a:bodyPr/>
        <a:lstStyle/>
        <a:p>
          <a:endParaRPr lang="hr-HR"/>
        </a:p>
      </dgm:t>
    </dgm:pt>
    <dgm:pt modelId="{8B7921E6-874F-4A63-8479-1AC5990BB879}" type="sibTrans" cxnId="{C69CFC0E-5731-4095-846A-A6B062936595}">
      <dgm:prSet/>
      <dgm:spPr/>
      <dgm:t>
        <a:bodyPr/>
        <a:lstStyle/>
        <a:p>
          <a:endParaRPr lang="hr-HR"/>
        </a:p>
      </dgm:t>
    </dgm:pt>
    <dgm:pt modelId="{7BC75B19-11CA-49E5-8A62-4BF2E3CBA95C}">
      <dgm:prSet phldrT="[Tekst]"/>
      <dgm:spPr/>
      <dgm:t>
        <a:bodyPr/>
        <a:lstStyle/>
        <a:p>
          <a:r>
            <a:rPr lang="hr-HR" dirty="0"/>
            <a:t>Travnjaci na kojima pase stoka zovu se PAŠNJACI.</a:t>
          </a:r>
        </a:p>
      </dgm:t>
    </dgm:pt>
    <dgm:pt modelId="{DA472E2F-1D2A-4109-9E42-915453F94834}" type="parTrans" cxnId="{13C781B8-3664-4BDA-81BB-F2DB011FCDBC}">
      <dgm:prSet/>
      <dgm:spPr/>
      <dgm:t>
        <a:bodyPr/>
        <a:lstStyle/>
        <a:p>
          <a:endParaRPr lang="hr-HR"/>
        </a:p>
      </dgm:t>
    </dgm:pt>
    <dgm:pt modelId="{BA884B5F-64CF-45EE-A0A6-5F817B41ABD0}" type="sibTrans" cxnId="{13C781B8-3664-4BDA-81BB-F2DB011FCDBC}">
      <dgm:prSet/>
      <dgm:spPr/>
      <dgm:t>
        <a:bodyPr/>
        <a:lstStyle/>
        <a:p>
          <a:endParaRPr lang="hr-HR"/>
        </a:p>
      </dgm:t>
    </dgm:pt>
    <dgm:pt modelId="{7BB9C29E-6DF2-4EC1-BB0D-C984DADEBB8C}">
      <dgm:prSet phldrT="[Tekst]"/>
      <dgm:spPr/>
      <dgm:t>
        <a:bodyPr/>
        <a:lstStyle/>
        <a:p>
          <a:r>
            <a:rPr lang="hr-HR" dirty="0"/>
            <a:t>Travnjaci koje ljudi kose jesu LIVADE, KOŠANICE ili LEDINE.</a:t>
          </a:r>
        </a:p>
      </dgm:t>
    </dgm:pt>
    <dgm:pt modelId="{D8A13130-55E0-40C3-A070-4C1F59D37EDF}" type="parTrans" cxnId="{79EF7B65-B1BF-4716-BBB7-37AFB45549BE}">
      <dgm:prSet/>
      <dgm:spPr/>
      <dgm:t>
        <a:bodyPr/>
        <a:lstStyle/>
        <a:p>
          <a:endParaRPr lang="hr-HR"/>
        </a:p>
      </dgm:t>
    </dgm:pt>
    <dgm:pt modelId="{3E3C1A6D-53F7-47F1-9504-57A142023562}" type="sibTrans" cxnId="{79EF7B65-B1BF-4716-BBB7-37AFB45549BE}">
      <dgm:prSet/>
      <dgm:spPr/>
      <dgm:t>
        <a:bodyPr/>
        <a:lstStyle/>
        <a:p>
          <a:endParaRPr lang="hr-HR"/>
        </a:p>
      </dgm:t>
    </dgm:pt>
    <dgm:pt modelId="{664D72E5-C7B9-4F30-A771-7B692632F550}">
      <dgm:prSet phldrT="[Tekst]"/>
      <dgm:spPr/>
      <dgm:t>
        <a:bodyPr/>
        <a:lstStyle/>
        <a:p>
          <a:r>
            <a:rPr lang="hr-HR" dirty="0"/>
            <a:t>Pokošene i osušene biljke čine SIJENO. </a:t>
          </a:r>
        </a:p>
      </dgm:t>
    </dgm:pt>
    <dgm:pt modelId="{F16BA752-94E6-4BB3-804A-7BD3581AF791}" type="parTrans" cxnId="{C8CA2322-B3AC-41E0-B512-A2B9500D247B}">
      <dgm:prSet/>
      <dgm:spPr/>
      <dgm:t>
        <a:bodyPr/>
        <a:lstStyle/>
        <a:p>
          <a:endParaRPr lang="hr-HR"/>
        </a:p>
      </dgm:t>
    </dgm:pt>
    <dgm:pt modelId="{51823631-0E31-4F9B-B8D6-2264294C2DFF}" type="sibTrans" cxnId="{C8CA2322-B3AC-41E0-B512-A2B9500D247B}">
      <dgm:prSet/>
      <dgm:spPr/>
      <dgm:t>
        <a:bodyPr/>
        <a:lstStyle/>
        <a:p>
          <a:endParaRPr lang="hr-HR"/>
        </a:p>
      </dgm:t>
    </dgm:pt>
    <dgm:pt modelId="{E5B93C90-9A94-4F1A-A571-212266FD5D41}" type="pres">
      <dgm:prSet presAssocID="{E36C0197-670F-4605-B977-8B7459900C2A}" presName="composite" presStyleCnt="0">
        <dgm:presLayoutVars>
          <dgm:chMax val="1"/>
          <dgm:dir/>
          <dgm:resizeHandles val="exact"/>
        </dgm:presLayoutVars>
      </dgm:prSet>
      <dgm:spPr/>
    </dgm:pt>
    <dgm:pt modelId="{CCBE2CC2-4E1F-48C6-ADFA-53E1CA95BC91}" type="pres">
      <dgm:prSet presAssocID="{FDD84019-996E-4603-B091-DCE4EF4295ED}" presName="roof" presStyleLbl="dkBgShp" presStyleIdx="0" presStyleCnt="2"/>
      <dgm:spPr/>
    </dgm:pt>
    <dgm:pt modelId="{8C7E6A06-0F4B-4AB8-A335-C56079880CD0}" type="pres">
      <dgm:prSet presAssocID="{FDD84019-996E-4603-B091-DCE4EF4295ED}" presName="pillars" presStyleCnt="0"/>
      <dgm:spPr/>
    </dgm:pt>
    <dgm:pt modelId="{8DF59F91-A014-41C0-A062-784CACB6B9F5}" type="pres">
      <dgm:prSet presAssocID="{FDD84019-996E-4603-B091-DCE4EF4295ED}" presName="pillar1" presStyleLbl="node1" presStyleIdx="0" presStyleCnt="3">
        <dgm:presLayoutVars>
          <dgm:bulletEnabled val="1"/>
        </dgm:presLayoutVars>
      </dgm:prSet>
      <dgm:spPr/>
    </dgm:pt>
    <dgm:pt modelId="{93F349FD-F211-43C5-9B40-5BEB057B1F16}" type="pres">
      <dgm:prSet presAssocID="{7BB9C29E-6DF2-4EC1-BB0D-C984DADEBB8C}" presName="pillarX" presStyleLbl="node1" presStyleIdx="1" presStyleCnt="3">
        <dgm:presLayoutVars>
          <dgm:bulletEnabled val="1"/>
        </dgm:presLayoutVars>
      </dgm:prSet>
      <dgm:spPr/>
    </dgm:pt>
    <dgm:pt modelId="{56651485-0699-4398-80B5-EE46BAEB9CCD}" type="pres">
      <dgm:prSet presAssocID="{664D72E5-C7B9-4F30-A771-7B692632F550}" presName="pillarX" presStyleLbl="node1" presStyleIdx="2" presStyleCnt="3">
        <dgm:presLayoutVars>
          <dgm:bulletEnabled val="1"/>
        </dgm:presLayoutVars>
      </dgm:prSet>
      <dgm:spPr/>
    </dgm:pt>
    <dgm:pt modelId="{41E671C0-3E8D-463E-AEE3-44FA570B46CB}" type="pres">
      <dgm:prSet presAssocID="{FDD84019-996E-4603-B091-DCE4EF4295ED}" presName="base" presStyleLbl="dkBgShp" presStyleIdx="1" presStyleCnt="2"/>
      <dgm:spPr/>
    </dgm:pt>
  </dgm:ptLst>
  <dgm:cxnLst>
    <dgm:cxn modelId="{8E246C07-9217-46AF-AEA9-C44A2E914262}" type="presOf" srcId="{664D72E5-C7B9-4F30-A771-7B692632F550}" destId="{56651485-0699-4398-80B5-EE46BAEB9CCD}" srcOrd="0" destOrd="0" presId="urn:microsoft.com/office/officeart/2005/8/layout/hList3"/>
    <dgm:cxn modelId="{C69CFC0E-5731-4095-846A-A6B062936595}" srcId="{E36C0197-670F-4605-B977-8B7459900C2A}" destId="{FDD84019-996E-4603-B091-DCE4EF4295ED}" srcOrd="0" destOrd="0" parTransId="{5C6B56D5-60B0-4380-818E-204014E1A220}" sibTransId="{8B7921E6-874F-4A63-8479-1AC5990BB879}"/>
    <dgm:cxn modelId="{C8CA2322-B3AC-41E0-B512-A2B9500D247B}" srcId="{FDD84019-996E-4603-B091-DCE4EF4295ED}" destId="{664D72E5-C7B9-4F30-A771-7B692632F550}" srcOrd="2" destOrd="0" parTransId="{F16BA752-94E6-4BB3-804A-7BD3581AF791}" sibTransId="{51823631-0E31-4F9B-B8D6-2264294C2DFF}"/>
    <dgm:cxn modelId="{79EF7B65-B1BF-4716-BBB7-37AFB45549BE}" srcId="{FDD84019-996E-4603-B091-DCE4EF4295ED}" destId="{7BB9C29E-6DF2-4EC1-BB0D-C984DADEBB8C}" srcOrd="1" destOrd="0" parTransId="{D8A13130-55E0-40C3-A070-4C1F59D37EDF}" sibTransId="{3E3C1A6D-53F7-47F1-9504-57A142023562}"/>
    <dgm:cxn modelId="{90BECF9B-5CB1-486B-B4D2-6797A2FA5437}" type="presOf" srcId="{FDD84019-996E-4603-B091-DCE4EF4295ED}" destId="{CCBE2CC2-4E1F-48C6-ADFA-53E1CA95BC91}" srcOrd="0" destOrd="0" presId="urn:microsoft.com/office/officeart/2005/8/layout/hList3"/>
    <dgm:cxn modelId="{5D4E869E-809C-49D7-9543-F599E719B579}" type="presOf" srcId="{7BB9C29E-6DF2-4EC1-BB0D-C984DADEBB8C}" destId="{93F349FD-F211-43C5-9B40-5BEB057B1F16}" srcOrd="0" destOrd="0" presId="urn:microsoft.com/office/officeart/2005/8/layout/hList3"/>
    <dgm:cxn modelId="{F0F15FAC-2694-4B66-96B3-19FFA5757793}" type="presOf" srcId="{E36C0197-670F-4605-B977-8B7459900C2A}" destId="{E5B93C90-9A94-4F1A-A571-212266FD5D41}" srcOrd="0" destOrd="0" presId="urn:microsoft.com/office/officeart/2005/8/layout/hList3"/>
    <dgm:cxn modelId="{13C781B8-3664-4BDA-81BB-F2DB011FCDBC}" srcId="{FDD84019-996E-4603-B091-DCE4EF4295ED}" destId="{7BC75B19-11CA-49E5-8A62-4BF2E3CBA95C}" srcOrd="0" destOrd="0" parTransId="{DA472E2F-1D2A-4109-9E42-915453F94834}" sibTransId="{BA884B5F-64CF-45EE-A0A6-5F817B41ABD0}"/>
    <dgm:cxn modelId="{86ABC8DF-6765-4433-85D8-DE0067E1ACFE}" type="presOf" srcId="{7BC75B19-11CA-49E5-8A62-4BF2E3CBA95C}" destId="{8DF59F91-A014-41C0-A062-784CACB6B9F5}" srcOrd="0" destOrd="0" presId="urn:microsoft.com/office/officeart/2005/8/layout/hList3"/>
    <dgm:cxn modelId="{C85ACB87-4696-4CDE-9C0A-407628A0CABF}" type="presParOf" srcId="{E5B93C90-9A94-4F1A-A571-212266FD5D41}" destId="{CCBE2CC2-4E1F-48C6-ADFA-53E1CA95BC91}" srcOrd="0" destOrd="0" presId="urn:microsoft.com/office/officeart/2005/8/layout/hList3"/>
    <dgm:cxn modelId="{5C8B39AC-C73A-402A-AA59-D83FEE522963}" type="presParOf" srcId="{E5B93C90-9A94-4F1A-A571-212266FD5D41}" destId="{8C7E6A06-0F4B-4AB8-A335-C56079880CD0}" srcOrd="1" destOrd="0" presId="urn:microsoft.com/office/officeart/2005/8/layout/hList3"/>
    <dgm:cxn modelId="{E9B53569-23D8-40AE-9886-6276BF2BA8E9}" type="presParOf" srcId="{8C7E6A06-0F4B-4AB8-A335-C56079880CD0}" destId="{8DF59F91-A014-41C0-A062-784CACB6B9F5}" srcOrd="0" destOrd="0" presId="urn:microsoft.com/office/officeart/2005/8/layout/hList3"/>
    <dgm:cxn modelId="{56EA2136-02D9-48BF-AD8C-900A228F66BC}" type="presParOf" srcId="{8C7E6A06-0F4B-4AB8-A335-C56079880CD0}" destId="{93F349FD-F211-43C5-9B40-5BEB057B1F16}" srcOrd="1" destOrd="0" presId="urn:microsoft.com/office/officeart/2005/8/layout/hList3"/>
    <dgm:cxn modelId="{74FD962F-025B-4C7D-8E5E-2598A3D224D4}" type="presParOf" srcId="{8C7E6A06-0F4B-4AB8-A335-C56079880CD0}" destId="{56651485-0699-4398-80B5-EE46BAEB9CCD}" srcOrd="2" destOrd="0" presId="urn:microsoft.com/office/officeart/2005/8/layout/hList3"/>
    <dgm:cxn modelId="{1F332E23-00EE-4AD7-B157-8A163F786771}" type="presParOf" srcId="{E5B93C90-9A94-4F1A-A571-212266FD5D41}" destId="{41E671C0-3E8D-463E-AEE3-44FA570B46C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E2CC2-4E1F-48C6-ADFA-53E1CA95BC91}">
      <dsp:nvSpPr>
        <dsp:cNvPr id="0" name=""/>
        <dsp:cNvSpPr/>
      </dsp:nvSpPr>
      <dsp:spPr>
        <a:xfrm>
          <a:off x="0" y="0"/>
          <a:ext cx="10515600" cy="1305401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 dirty="0"/>
            <a:t>Životna zajednica biljaka i životinja je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 dirty="0"/>
            <a:t>TRAVNJAK</a:t>
          </a:r>
        </a:p>
      </dsp:txBody>
      <dsp:txXfrm>
        <a:off x="0" y="0"/>
        <a:ext cx="10515600" cy="1305401"/>
      </dsp:txXfrm>
    </dsp:sp>
    <dsp:sp modelId="{8DF59F91-A014-41C0-A062-784CACB6B9F5}">
      <dsp:nvSpPr>
        <dsp:cNvPr id="0" name=""/>
        <dsp:cNvSpPr/>
      </dsp:nvSpPr>
      <dsp:spPr>
        <a:xfrm>
          <a:off x="5134" y="1305401"/>
          <a:ext cx="3501776" cy="2741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 dirty="0"/>
            <a:t>Travnjaci na kojima pase stoka zovu se PAŠNJACI.</a:t>
          </a:r>
        </a:p>
      </dsp:txBody>
      <dsp:txXfrm>
        <a:off x="5134" y="1305401"/>
        <a:ext cx="3501776" cy="2741342"/>
      </dsp:txXfrm>
    </dsp:sp>
    <dsp:sp modelId="{93F349FD-F211-43C5-9B40-5BEB057B1F16}">
      <dsp:nvSpPr>
        <dsp:cNvPr id="0" name=""/>
        <dsp:cNvSpPr/>
      </dsp:nvSpPr>
      <dsp:spPr>
        <a:xfrm>
          <a:off x="3506911" y="1305401"/>
          <a:ext cx="3501776" cy="2741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 dirty="0"/>
            <a:t>Travnjaci koje ljudi kose jesu LIVADE, KOŠANICE ili LEDINE.</a:t>
          </a:r>
        </a:p>
      </dsp:txBody>
      <dsp:txXfrm>
        <a:off x="3506911" y="1305401"/>
        <a:ext cx="3501776" cy="2741342"/>
      </dsp:txXfrm>
    </dsp:sp>
    <dsp:sp modelId="{56651485-0699-4398-80B5-EE46BAEB9CCD}">
      <dsp:nvSpPr>
        <dsp:cNvPr id="0" name=""/>
        <dsp:cNvSpPr/>
      </dsp:nvSpPr>
      <dsp:spPr>
        <a:xfrm>
          <a:off x="7008688" y="1305401"/>
          <a:ext cx="3501776" cy="2741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 dirty="0"/>
            <a:t>Pokošene i osušene biljke čine SIJENO. </a:t>
          </a:r>
        </a:p>
      </dsp:txBody>
      <dsp:txXfrm>
        <a:off x="7008688" y="1305401"/>
        <a:ext cx="3501776" cy="2741342"/>
      </dsp:txXfrm>
    </dsp:sp>
    <dsp:sp modelId="{41E671C0-3E8D-463E-AEE3-44FA570B46CB}">
      <dsp:nvSpPr>
        <dsp:cNvPr id="0" name=""/>
        <dsp:cNvSpPr/>
      </dsp:nvSpPr>
      <dsp:spPr>
        <a:xfrm>
          <a:off x="0" y="4046744"/>
          <a:ext cx="10515600" cy="304593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F1435-F70C-4ACF-8A1D-9F11B9969BD0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912B8-92C6-4BB6-8ECA-6F732807BE6E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A8E51-BABE-4080-8605-AD141176ADE4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18236-53CF-4FEC-BFE0-AE1C740B0DB9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BD461-249D-408F-86D3-2FE2D0F858BD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25E69-8450-4EDD-A27E-74E92CF9CA91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D9BDC-0F0F-4B36-BF69-D5CD858EEF98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DB43B-2658-4EA1-85A7-D749DD45C96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64D8A-103F-4001-8682-FBDF69D17B79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FA788-E602-4440-92F8-038BAFDBC47F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C829-8EDF-4821-911B-E198DFA0F8EB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18C26-C36E-460A-97D6-572D7E70CB12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21C66-52ED-4E7B-B39C-0A47076556D0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75C41-84D2-41DA-AA7B-A35B60FC89D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4657-E029-4184-ADD4-AC361AB4F389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A7C20-1E47-440E-B940-A882683D101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85A72-78B4-445C-BAD1-17BA0B033727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E6935-CE0A-4A9E-8842-A6AEC94811F8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1F5B8-E1AB-459C-AF2A-F148634F33E0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D33ED-F68C-40A0-AFAC-8D10DBF30FF9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FFBAA-C19E-44C9-A07D-D7A5D6B1D1EE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0308A-3327-4B07-AF1C-754436C5159D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67B2B0-B91B-40AB-AAA4-5F51A531B505}" type="datetimeFigureOut">
              <a:rPr lang="hr-HR"/>
              <a:pPr>
                <a:defRPr/>
              </a:pPr>
              <a:t>28.4.2020.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38F38F6-EA7A-4A3B-BE09-A831201A3BF5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7200" dirty="0"/>
              <a:t>Travnjak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dirty="0"/>
              <a:t>Ključni pojmovi: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/>
              <a:t>travnjak, pašnjak, sijeno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/>
              <a:t>maslačak, trave, djetelina, kiselica, stolisnik, trputac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/>
              <a:t>kukci, mravi, pčele, bumbari, leptiri</a:t>
            </a:r>
          </a:p>
          <a:p>
            <a:pPr marL="342900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dirty="0"/>
              <a:t>miševi, gujavica, ptice, zec.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8800"/>
              <a:t>Što je travnjak?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7200"/>
              <a:t>Biljke koje žive na travnjaku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8000" dirty="0"/>
              <a:t>Maslačak              		Djetelina                        			Stolisnik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8000" dirty="0"/>
              <a:t>																																						 Kiselica															Uskolisni trputac										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8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8000" dirty="0"/>
          </a:p>
          <a:p>
            <a:pPr lvl="8">
              <a:defRPr/>
            </a:pPr>
            <a:endParaRPr lang="hr-HR" sz="7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8000" dirty="0"/>
              <a:t>Djetelina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8000" dirty="0"/>
              <a:t>Kiselica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8000" dirty="0"/>
              <a:t>Stolisnik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8000" dirty="0"/>
              <a:t>Uskolisni trputac</a:t>
            </a:r>
          </a:p>
        </p:txBody>
      </p:sp>
      <p:pic>
        <p:nvPicPr>
          <p:cNvPr id="6" name="Rezervirano mjesto sadržaj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940" y="1903217"/>
            <a:ext cx="3419624" cy="23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24898" y="1903217"/>
            <a:ext cx="1805607" cy="248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869" y="1903270"/>
            <a:ext cx="1670384" cy="25198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870195" y="1903217"/>
            <a:ext cx="1881214" cy="327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72629" y="1903217"/>
            <a:ext cx="826506" cy="352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6600"/>
              <a:t>Životinje koje žive na travnjaku</a:t>
            </a:r>
          </a:p>
        </p:txBody>
      </p:sp>
      <p:sp>
        <p:nvSpPr>
          <p:cNvPr id="512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hr-HR"/>
              <a:t>Fazan, mravi, poljski miš, zec</a:t>
            </a:r>
          </a:p>
          <a:p>
            <a:pPr marL="0" indent="0">
              <a:buFont typeface="Arial" charset="0"/>
              <a:buNone/>
            </a:pPr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38238" y="2467366"/>
            <a:ext cx="2161556" cy="32392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64943" y="3481967"/>
            <a:ext cx="4262955" cy="284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82648" y="2488415"/>
            <a:ext cx="2170334" cy="32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2604" y="2466989"/>
            <a:ext cx="2592000" cy="32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Mnoge su se životinje bojom i načinom života prilagodile životu na travnjaku.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dirty="0"/>
              <a:t>Život je na travnjaku najbujniji ljeti.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193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Travnjak</vt:lpstr>
      <vt:lpstr>Što je travnjak?</vt:lpstr>
      <vt:lpstr>Biljke koje žive na travnjaku</vt:lpstr>
      <vt:lpstr>Životinje koje žive na travnjaku</vt:lpstr>
      <vt:lpstr>Mnoge su se životinje bojom i načinom života prilagodile životu na travnjaku.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Travnjak</dc:title>
  <dc:creator>Slavenka</dc:creator>
  <cp:lastModifiedBy>Home</cp:lastModifiedBy>
  <cp:revision>6</cp:revision>
  <dcterms:created xsi:type="dcterms:W3CDTF">2016-08-03T11:19:37Z</dcterms:created>
  <dcterms:modified xsi:type="dcterms:W3CDTF">2020-04-28T09:34:49Z</dcterms:modified>
</cp:coreProperties>
</file>