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2FCD-7784-413E-93C9-50B610EFE4C8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C9C3-EE26-492F-A6CE-12A6A33F1E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D763-174F-4443-9051-A2308159EB8D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6301-F6EE-4D51-9DC6-13FD56D6C6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551C-9CEC-47CE-B47A-E68FAB2FFAC2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FF0A-3837-47DC-8703-12D48E2FC85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5823-6BDD-4E46-84DC-D630CFEB7785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3707-BF75-436D-95AC-950126AFF05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7438-EF97-4A6B-A399-19238D0F6E5B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E622C-23B1-4935-88D3-F0D86F1991E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E3CF-111F-4B38-B8A0-B8CF2185D33A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AB1DC-5556-45BC-9DD8-30573A5A2E0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ABB6-9817-4D9D-B0C0-9B7BE532EA16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32D5E-5BE3-4E1F-B7AE-DC626D3A1F6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D11F-1AD2-4C35-9BD4-13F52ED7FF95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A3DD4-357F-43B8-8DA3-A5484CA3FA8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9C11-47FD-4086-974C-A7D4B9C1A019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367E5-26F1-460C-890C-5FF9D3D1CEF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441E-EE1D-404A-A901-099BF53A9176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08DB5-AF82-4371-B88C-FDDA4F8A1E6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BE00-FBDB-4200-9933-075DED182B7A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20BF3-05B9-47BC-8730-7CDEE14267D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15AD1-1D8E-4E10-824B-9422FBDE7D37}" type="datetimeFigureOut">
              <a:rPr lang="hr-HR"/>
              <a:pPr>
                <a:defRPr/>
              </a:pPr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D191B6-7CD3-4CCA-A157-912D41E6B25D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8000" dirty="0"/>
              <a:t>Šuma </a:t>
            </a:r>
            <a:br>
              <a:rPr lang="hr-HR" sz="8000" dirty="0"/>
            </a:br>
            <a:r>
              <a:rPr lang="hr-HR" sz="8000" dirty="0"/>
              <a:t>Biljke u šumi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Ključni pojmovi: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listopadna, miješana, vazdazelena šuma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hrast, bukva, smreka, jela, bor.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Listopadna šuma</a:t>
            </a:r>
          </a:p>
        </p:txBody>
      </p:sp>
      <p:sp>
        <p:nvSpPr>
          <p:cNvPr id="3075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79688" cy="4351338"/>
          </a:xfrm>
        </p:spPr>
        <p:txBody>
          <a:bodyPr/>
          <a:lstStyle/>
          <a:p>
            <a:r>
              <a:rPr lang="hr-HR"/>
              <a:t>Najpoznatije drveće koje raste u listopadnoj šumi jesu:</a:t>
            </a:r>
          </a:p>
          <a:p>
            <a:pPr lvl="1"/>
            <a:r>
              <a:rPr lang="hr-HR" sz="2800"/>
              <a:t>hrast</a:t>
            </a:r>
          </a:p>
          <a:p>
            <a:pPr lvl="1"/>
            <a:r>
              <a:rPr lang="hr-HR" sz="2800"/>
              <a:t>bukva. </a:t>
            </a:r>
          </a:p>
        </p:txBody>
      </p:sp>
      <p:sp>
        <p:nvSpPr>
          <p:cNvPr id="3076" name="Rezervirano mjesto sadržaja 3"/>
          <p:cNvSpPr>
            <a:spLocks noGrp="1"/>
          </p:cNvSpPr>
          <p:nvPr>
            <p:ph sz="half" idx="2"/>
          </p:nvPr>
        </p:nvSpPr>
        <p:spPr>
          <a:xfrm>
            <a:off x="2997200" y="1825625"/>
            <a:ext cx="8356600" cy="4351338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hr-HR"/>
              <a:t>Hrastova šuma ljeti			Bukva ujesen			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209" y="2612739"/>
            <a:ext cx="4846283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1088" y="2580289"/>
            <a:ext cx="2151062" cy="323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Miješana šuma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52700" cy="4351338"/>
          </a:xfrm>
        </p:spPr>
        <p:txBody>
          <a:bodyPr/>
          <a:lstStyle/>
          <a:p>
            <a:r>
              <a:rPr lang="hr-HR"/>
              <a:t>Na brežuljcima i gorama uz bukvu rastu:</a:t>
            </a:r>
          </a:p>
          <a:p>
            <a:pPr lvl="1"/>
            <a:r>
              <a:rPr lang="hr-HR" sz="2800"/>
              <a:t>jela</a:t>
            </a:r>
          </a:p>
          <a:p>
            <a:pPr lvl="1"/>
            <a:r>
              <a:rPr lang="hr-HR" sz="2800"/>
              <a:t>smreka.</a:t>
            </a:r>
          </a:p>
          <a:p>
            <a:pPr lvl="1"/>
            <a:endParaRPr lang="hr-HR"/>
          </a:p>
        </p:txBody>
      </p:sp>
      <p:sp>
        <p:nvSpPr>
          <p:cNvPr id="4100" name="Rezervirano mjesto sadržaja 3"/>
          <p:cNvSpPr>
            <a:spLocks noGrp="1"/>
          </p:cNvSpPr>
          <p:nvPr>
            <p:ph sz="half" idx="2"/>
          </p:nvPr>
        </p:nvSpPr>
        <p:spPr>
          <a:xfrm>
            <a:off x="3390900" y="1825625"/>
            <a:ext cx="7962900" cy="4351338"/>
          </a:xfrm>
        </p:spPr>
        <p:txBody>
          <a:bodyPr/>
          <a:lstStyle/>
          <a:p>
            <a:pPr lvl="1"/>
            <a:r>
              <a:rPr lang="hr-HR" sz="2800"/>
              <a:t>Listopadno i vazdazeleno drveće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845" y="2397125"/>
            <a:ext cx="5665710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Vazdazelena šuma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13100" cy="4351338"/>
          </a:xfrm>
        </p:spPr>
        <p:txBody>
          <a:bodyPr/>
          <a:lstStyle/>
          <a:p>
            <a:r>
              <a:rPr lang="hr-HR"/>
              <a:t>Na višem gorju raste samo vazdazeleno drveće.</a:t>
            </a:r>
          </a:p>
          <a:p>
            <a:r>
              <a:rPr lang="hr-HR"/>
              <a:t>Najpoznatije drveće vazdazelene šume jesu:</a:t>
            </a:r>
          </a:p>
          <a:p>
            <a:pPr lvl="1"/>
            <a:r>
              <a:rPr lang="hr-HR" sz="2800"/>
              <a:t>smreka</a:t>
            </a:r>
          </a:p>
          <a:p>
            <a:pPr lvl="1"/>
            <a:r>
              <a:rPr lang="hr-HR" sz="2800"/>
              <a:t>jela</a:t>
            </a:r>
          </a:p>
          <a:p>
            <a:pPr lvl="1"/>
            <a:r>
              <a:rPr lang="hr-HR" sz="2800"/>
              <a:t>bor.</a:t>
            </a:r>
          </a:p>
        </p:txBody>
      </p:sp>
      <p:sp>
        <p:nvSpPr>
          <p:cNvPr id="512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48150" y="1825625"/>
            <a:ext cx="7105650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Bor 			Jela 			Smreka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150" y="2597464"/>
            <a:ext cx="2430463" cy="323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5463" y="2598522"/>
            <a:ext cx="2428875" cy="323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1771" y="2597150"/>
            <a:ext cx="2160058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Čuvajmo naše šume!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1825625"/>
            <a:ext cx="4337050" cy="4351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Šuma  Biljke u šumi </vt:lpstr>
      <vt:lpstr>Listopadna šuma</vt:lpstr>
      <vt:lpstr>Miješana šuma</vt:lpstr>
      <vt:lpstr>Vazdazelena šuma</vt:lpstr>
      <vt:lpstr>Čuvajmo naše šume!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Šuma  Biljke u šumi</dc:title>
  <dc:creator>Slavenka</dc:creator>
  <cp:lastModifiedBy>Home</cp:lastModifiedBy>
  <cp:revision>7</cp:revision>
  <dcterms:created xsi:type="dcterms:W3CDTF">2016-08-03T13:26:42Z</dcterms:created>
  <dcterms:modified xsi:type="dcterms:W3CDTF">2020-05-04T18:06:50Z</dcterms:modified>
</cp:coreProperties>
</file>