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9E852-7184-4D1A-A254-7C8234131803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18129-8996-487B-BA56-4286BA98D61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5CF8-EAD5-41D0-BF67-726F3BA8787D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6AC7F-8652-4F18-879F-74492CA1263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FD5C-9B19-49B9-A32E-059032628981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19D49-4A41-4C15-A50C-FB3F39A999E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481D-A27A-4DDD-A3D8-412391E94C35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0E278-1874-4245-B4E1-E81FB178512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3428-77AD-4F72-B0D7-566276DD5029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70B4E-634B-4F97-98E8-95D0B0D17C0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F52E-A7C8-41CC-AA36-2841B6E29794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E1F6C-30AB-49A1-938A-6359372563A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5997-C6BA-4C9E-92F7-A8EBF7F43BCF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FA348-8E12-4C3E-A66B-5A734BF7630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CF75-4DB5-4001-B356-9A39C9796640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75537-66F5-4590-82C2-531D6A308BB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79C36-8F66-45C0-BFFF-6E28FD5A8CB6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793D4-E448-4E8F-A3F3-4F790D273F7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551C-25A3-4364-AAA0-7FC57A2F487A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BDBB5-4C34-4F1E-B677-48BCC4F257B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F469-5BB0-4A3A-8E70-F045FC54D668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04DBF-8366-4DDD-9A13-45519BC0BBE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6905D0-8803-47D3-B68E-DAEF2B0FDE8B}" type="datetimeFigureOut">
              <a:rPr lang="hr-HR"/>
              <a:pPr>
                <a:defRPr/>
              </a:pPr>
              <a:t>7.5.2020.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7A39839-A0DB-49DD-9EE9-6F6154DEE69B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More</a:t>
            </a:r>
            <a:br>
              <a:rPr lang="hr-HR" dirty="0"/>
            </a:br>
            <a:r>
              <a:rPr lang="hr-HR" dirty="0"/>
              <a:t>Važnost Jadranskog mora za Republiku Hrvatsku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066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9600" dirty="0"/>
              <a:t>Ključni pojmovi: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9600" dirty="0"/>
              <a:t>Jadransko more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9600" dirty="0"/>
              <a:t>turizam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9600" dirty="0"/>
              <a:t>pomorstvo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9600" dirty="0"/>
              <a:t>brodogradnja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9600" dirty="0"/>
              <a:t>ribarstvo.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/>
              <a:t>Republici Hrvatskoj pripada velik dio obale Jadranskog mora. Jadran je toplo i čisto more, klima je u primorskim krajevima ugodna. To su preduvjeti za razvoj turizma. </a:t>
            </a:r>
          </a:p>
        </p:txBody>
      </p:sp>
      <p:sp>
        <p:nvSpPr>
          <p:cNvPr id="3075" name="Rezervirano mjesto sadržaja 2"/>
          <p:cNvSpPr>
            <a:spLocks noGrp="1"/>
          </p:cNvSpPr>
          <p:nvPr>
            <p:ph idx="1"/>
          </p:nvPr>
        </p:nvSpPr>
        <p:spPr>
          <a:xfrm>
            <a:off x="838200" y="1905000"/>
            <a:ext cx="10515600" cy="43513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r-HR"/>
              <a:t>Toplo i čisto more                                                            Pristupačne plaže</a:t>
            </a:r>
          </a:p>
          <a:p>
            <a:pPr marL="0" indent="0">
              <a:buFont typeface="Arial" charset="0"/>
              <a:buNone/>
            </a:pPr>
            <a:r>
              <a:rPr lang="hr-HR"/>
              <a:t>												</a:t>
            </a:r>
          </a:p>
          <a:p>
            <a:pPr marL="0" indent="0">
              <a:buFont typeface="Arial" charset="0"/>
              <a:buNone/>
            </a:pPr>
            <a:r>
              <a:rPr lang="hr-HR"/>
              <a:t>                                         Hoteli na obali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174" y="2477088"/>
            <a:ext cx="3438015" cy="2519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0741" y="2476875"/>
            <a:ext cx="3777301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1593" y="3952027"/>
            <a:ext cx="3776395" cy="2519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/>
              <a:t>More je osnova za razvoj mnogih gospodarskih djelatnosti kao što su pomorstvo, brodogradnja, ribarstvo.</a:t>
            </a:r>
          </a:p>
        </p:txBody>
      </p:sp>
      <p:sp>
        <p:nvSpPr>
          <p:cNvPr id="409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hr-HR"/>
              <a:t>Ribarski brodovi                                           Brodogradilište</a:t>
            </a:r>
          </a:p>
          <a:p>
            <a:pPr marL="0" indent="0">
              <a:buFont typeface="Arial" charset="0"/>
              <a:buNone/>
            </a:pPr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5769" y="2644727"/>
            <a:ext cx="5018415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942" y="2644727"/>
            <a:ext cx="4430245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Jadransko more povezuje našu domovinu s drugim zemljama.</a:t>
            </a:r>
          </a:p>
        </p:txBody>
      </p:sp>
      <p:sp>
        <p:nvSpPr>
          <p:cNvPr id="512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hr-HR"/>
              <a:t>Povijesni brod 					Suvremeni brod</a:t>
            </a:r>
          </a:p>
          <a:p>
            <a:pPr marL="0" indent="0">
              <a:buFont typeface="Arial" charset="0"/>
              <a:buNone/>
            </a:pPr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0702" y="2702354"/>
            <a:ext cx="5018415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299" y="2702354"/>
            <a:ext cx="5018415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Obala Jadranskog mora pogodna je za naseljavanje.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Dubrovnik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1061" y="1825625"/>
            <a:ext cx="6961027" cy="46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Jadransko more jedno je od temeljnih bogatstava domovine Hrvatske.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Dužnost je svakoga čovjeka pridonositi zaštiti mora i okoliša.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137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More Važnost Jadranskog mora za Republiku Hrvatsku</vt:lpstr>
      <vt:lpstr>Republici Hrvatskoj pripada velik dio obale Jadranskog mora. Jadran je toplo i čisto more, klima je u primorskim krajevima ugodna. To su preduvjeti za razvoj turizma. </vt:lpstr>
      <vt:lpstr>More je osnova za razvoj mnogih gospodarskih djelatnosti kao što su pomorstvo, brodogradnja, ribarstvo.</vt:lpstr>
      <vt:lpstr>Jadransko more povezuje našu domovinu s drugim zemljama.</vt:lpstr>
      <vt:lpstr>Obala Jadranskog mora pogodna je za naseljavanje. </vt:lpstr>
      <vt:lpstr>Jadransko more jedno je od temeljnih bogatstava domovine Hrvatske.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Važnost Jadranskog mora za Republiku Hrvatsku</dc:title>
  <dc:creator>Slavenka</dc:creator>
  <cp:lastModifiedBy>Home</cp:lastModifiedBy>
  <cp:revision>6</cp:revision>
  <dcterms:created xsi:type="dcterms:W3CDTF">2016-08-03T14:45:20Z</dcterms:created>
  <dcterms:modified xsi:type="dcterms:W3CDTF">2020-05-07T10:02:02Z</dcterms:modified>
</cp:coreProperties>
</file>