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7F0CD0-A7A9-4769-8DC8-E89909082501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27EF949-AF79-47F7-8CCE-24792F4876BE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77A39D9-427E-4D2D-AD2D-F9100EBD2318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5BECB14-45CE-4C48-9CE8-EC49EDBB60BC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 Light"/>
              </a:rPr>
              <a:t>Uredite stil naslova matrice</a:t>
            </a:r>
            <a:endParaRPr b="0" lang="sr-Latn-C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A319854-C813-4EA2-9215-005C1472C778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12.05.20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DCC4FB4-2D96-470B-8512-70D665BD2412}" type="slidenum">
              <a:rPr b="0" lang="hr-HR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4472c4"/>
          </a:solidFill>
          <a:ln w="12600">
            <a:solidFill>
              <a:srgbClr val="325490"/>
            </a:solidFill>
            <a:miter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CS" sz="8000" spc="-1" strike="noStrike">
                <a:solidFill>
                  <a:srgbClr val="ffffff"/>
                </a:solidFill>
                <a:latin typeface="Calibri"/>
              </a:rPr>
              <a:t>Zaštita i očuvanje voda</a:t>
            </a:r>
            <a:endParaRPr b="0" lang="sr-Latn-CS" sz="8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sr-Latn-CS" sz="8000" spc="-1" strike="noStrike">
                <a:solidFill>
                  <a:srgbClr val="4472c4"/>
                </a:solidFill>
                <a:latin typeface="Calibri Light"/>
              </a:rPr>
              <a:t>Voda na planetu Zemlji</a:t>
            </a:r>
            <a:endParaRPr b="0" lang="sr-Latn-CS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Na planetu Zemlji ima najviše vode, no samo je mala količina slatke vode uporabiva u gospodarstvu i kućanstvu.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Slika 3" descr=""/>
          <p:cNvPicPr/>
          <p:nvPr/>
        </p:nvPicPr>
        <p:blipFill>
          <a:blip r:embed="rId1"/>
          <a:stretch/>
        </p:blipFill>
        <p:spPr>
          <a:xfrm>
            <a:off x="3888000" y="2784240"/>
            <a:ext cx="3747240" cy="37472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4800" spc="-1" strike="noStrike">
                <a:solidFill>
                  <a:srgbClr val="4472c4"/>
                </a:solidFill>
                <a:latin typeface="Calibri Light"/>
              </a:rPr>
              <a:t>Ukupna količina vode na Zemlji ne može se povećati</a:t>
            </a:r>
            <a:endParaRPr b="0" lang="sr-Latn-C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Vodu valja štedjeti i zaštititi je od onečišćenja.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0" name="Table 3"/>
          <p:cNvGraphicFramePr/>
          <p:nvPr/>
        </p:nvGraphicFramePr>
        <p:xfrm>
          <a:off x="2031840" y="2405160"/>
          <a:ext cx="8127720" cy="3938760"/>
        </p:xfrm>
        <a:graphic>
          <a:graphicData uri="http://schemas.openxmlformats.org/drawingml/2006/table">
            <a:tbl>
              <a:tblPr/>
              <a:tblGrid>
                <a:gridCol w="8127720"/>
              </a:tblGrid>
              <a:tr h="787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Što svatko od nas može učiniti?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787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Spriječiti curenje ili kapanje vode iz slavine.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87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Tuširati se, umjesto kupati se u kadi.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787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 zahodsku školju se ne smiju bacati ostatci hrane ili pelene.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8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 smije se bacati u vodu iskorišteno ulje i masnoće.</a:t>
                      </a:r>
                      <a:endParaRPr b="0" lang="hr-HR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 smije se u kanalizaciju bacati automobilsko ulje.</a:t>
                      </a:r>
                      <a:endParaRPr b="0" lang="hr-HR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CS" sz="6000" spc="-1" strike="noStrike">
                <a:solidFill>
                  <a:srgbClr val="4472c4"/>
                </a:solidFill>
                <a:latin typeface="Calibri Light"/>
              </a:rPr>
              <a:t>Kako mogu štedjeti vodu?</a:t>
            </a:r>
            <a:endParaRPr b="0" lang="sr-Latn-C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38080" y="173340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Tuširanjem se troši manje vode nego kupanjem.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Zatvori slavinu dok pereš zube.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Ne bacaj otpatke u zahodsku školjku.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Slika 3" descr=""/>
          <p:cNvPicPr/>
          <p:nvPr/>
        </p:nvPicPr>
        <p:blipFill>
          <a:blip r:embed="rId1"/>
          <a:stretch/>
        </p:blipFill>
        <p:spPr>
          <a:xfrm>
            <a:off x="9072360" y="1184760"/>
            <a:ext cx="2776680" cy="5327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4" name="Slika 4" descr=""/>
          <p:cNvPicPr/>
          <p:nvPr/>
        </p:nvPicPr>
        <p:blipFill>
          <a:blip r:embed="rId2"/>
          <a:stretch/>
        </p:blipFill>
        <p:spPr>
          <a:xfrm>
            <a:off x="4942080" y="3560760"/>
            <a:ext cx="3056400" cy="2951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5" name="Slika 5" descr=""/>
          <p:cNvPicPr/>
          <p:nvPr/>
        </p:nvPicPr>
        <p:blipFill>
          <a:blip r:embed="rId3"/>
          <a:stretch/>
        </p:blipFill>
        <p:spPr>
          <a:xfrm>
            <a:off x="1099440" y="3560760"/>
            <a:ext cx="2233440" cy="2951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4800" spc="-1" strike="noStrike">
                <a:solidFill>
                  <a:srgbClr val="4472c4"/>
                </a:solidFill>
                <a:latin typeface="Calibri Light"/>
              </a:rPr>
              <a:t>Dnevna potrošnja vode po članu kućanstva</a:t>
            </a:r>
            <a:endParaRPr b="0" lang="sr-Latn-CS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Rezervirano mjesto sadržaja 3" descr=""/>
          <p:cNvPicPr/>
          <p:nvPr/>
        </p:nvPicPr>
        <p:blipFill>
          <a:blip r:embed="rId1"/>
          <a:stretch/>
        </p:blipFill>
        <p:spPr>
          <a:xfrm>
            <a:off x="3927600" y="1690560"/>
            <a:ext cx="4811040" cy="4858920"/>
          </a:xfrm>
          <a:prstGeom prst="rect">
            <a:avLst/>
          </a:prstGeom>
          <a:ln w="936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CS" sz="4800" spc="-1" strike="noStrike">
                <a:solidFill>
                  <a:srgbClr val="4472c4"/>
                </a:solidFill>
                <a:latin typeface="Calibri Light"/>
              </a:rPr>
              <a:t>U našoj domovini ima mnogo zdrave i pitke vode koju treba zaštititi i čuvati</a:t>
            </a:r>
            <a:endParaRPr b="0" lang="sr-Latn-C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Čista voda u Rastokama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Ljepota Plitvičkih jezera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Slika 4" descr=""/>
          <p:cNvPicPr/>
          <p:nvPr/>
        </p:nvPicPr>
        <p:blipFill>
          <a:blip r:embed="rId1"/>
          <a:stretch/>
        </p:blipFill>
        <p:spPr>
          <a:xfrm>
            <a:off x="1678320" y="2351880"/>
            <a:ext cx="2639520" cy="3959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2" name="Slika 5" descr=""/>
          <p:cNvPicPr/>
          <p:nvPr/>
        </p:nvPicPr>
        <p:blipFill>
          <a:blip r:embed="rId2"/>
          <a:stretch/>
        </p:blipFill>
        <p:spPr>
          <a:xfrm>
            <a:off x="6988320" y="2351880"/>
            <a:ext cx="2639520" cy="3959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LibreOffice/6.2.5.2$Windows_X86_64 LibreOffice_project/1ec314fa52f458adc18c4f025c545a4e8b22c159</Application>
  <Words>155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2016-08-06T07:11:17Z</dcterms:created>
  <dc:creator>Slavenka</dc:creator>
  <dc:description/>
  <dc:language>hr-HR</dc:language>
  <cp:lastModifiedBy>slavenkah</cp:lastModifiedBy>
  <dcterms:modified xsi:type="dcterms:W3CDTF">2016-11-03T14:49:08Z</dcterms:modified>
  <cp:revision>6</cp:revision>
  <dc:subject/>
  <dc:title>Zaštita i očuvanje voda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