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rednji stil 1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AA49-9CDD-4EDD-BC81-FBF6D5DCBA59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72A5-E007-40AC-9601-1B8BE36E360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C25C-3BB4-4933-803A-CD165FC8CB6E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E39E7-CE02-46CA-9C06-146A81935E9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A32B-06BB-47E5-A70E-976BF072D2EE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E460-A96D-480F-8958-A4CEBA826C3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736A-474E-4C3F-A423-B811C764A52E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CDA1-ACFA-44E8-A945-1D14CCC95B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4643-74F8-4A9E-B473-4694C03A399B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DFF9-7883-4767-9CEC-B4AA2D1EBEF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7973-6AA3-417B-8D10-F23FDD5F4232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1BF43-B13A-4253-8896-A145C91BDB4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4BF6-B504-4CEC-8833-423494940CB1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52B81-E195-4C0D-B26F-E0A88A9639C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38CC-6D9F-415E-A1A3-ECB06C1F9950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B978-54EE-48E3-94A4-970A5D3D196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C4E-F15F-45A3-9C9B-25DF30D5B36C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5F5C8-D943-4E73-98A8-65037C68D98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BD1-2841-433A-ACFB-0E0CC71238E7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E6D7A-9614-4D6D-93C1-B53D49B8E4C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F9A8-B81D-4BD9-A690-1F57CE686D67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3B6D8-2609-45C8-9B8F-E8170D7F39D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56DC2C-532C-4CEA-9BFE-3A2D4BA9C31E}" type="datetimeFigureOut">
              <a:rPr lang="hr-HR"/>
              <a:pPr>
                <a:defRPr/>
              </a:pPr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1D8DE1-5F46-4A7E-877D-01497C77AE80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8000" dirty="0"/>
              <a:t>Prirodne posebnosti Republike Hrvatske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zaštićena područja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nacionalni park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park prirode.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/>
              <a:t>Zaštićena područja u Hrvatskoj </a:t>
            </a:r>
            <a:br>
              <a:rPr lang="hr-HR"/>
            </a:br>
            <a:r>
              <a:rPr lang="hr-HR"/>
              <a:t>nacionalni park i park prirode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98538" y="1825625"/>
          <a:ext cx="10354994" cy="44500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097194">
                  <a:extLst>
                    <a:ext uri="{9D8B030D-6E8A-4147-A177-3AD203B41FA5}">
                      <a16:colId xmlns:a16="http://schemas.microsoft.com/office/drawing/2014/main" val="34113527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23396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Nacionalni parkovi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Parkovi prirode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9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Plitvička jezera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Medvednica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2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Paklenica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Kopački 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0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Risnjak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Velebit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2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Mljet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Biokova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098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Kornati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Telašćica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9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Brijuni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Lonjsko polje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3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Krka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Učka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Sjeverni</a:t>
                      </a:r>
                      <a:r>
                        <a:rPr lang="hr-HR" baseline="0" dirty="0"/>
                        <a:t> Velebit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Vransko jezero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3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Papuk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13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Žumberak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79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Lastovsko otočje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793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Nacionalni parkovi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Nacionalni park Plitvička jezera</a:t>
            </a:r>
          </a:p>
        </p:txBody>
      </p:sp>
      <p:sp>
        <p:nvSpPr>
          <p:cNvPr id="4100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/>
              <a:t>Nacionalni park Krka</a:t>
            </a:r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8325" y="2353548"/>
            <a:ext cx="2855913" cy="3957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275" y="2217916"/>
            <a:ext cx="2970213" cy="3958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Nacionalni parkovi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Nacionalni park Kornati</a:t>
            </a:r>
          </a:p>
        </p:txBody>
      </p:sp>
      <p:sp>
        <p:nvSpPr>
          <p:cNvPr id="512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/>
              <a:t>Nacionalni park Brijuni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416969"/>
            <a:ext cx="4654550" cy="3490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4958" y="2416175"/>
            <a:ext cx="3052122" cy="349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800"/>
              <a:t>Nacionalni parkovi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Park prirode Kopački rit                                   Park prirode Vransko jezero</a:t>
            </a:r>
          </a:p>
          <a:p>
            <a:pPr marL="0" indent="0">
              <a:buFont typeface="Arial" charset="0"/>
              <a:buNone/>
            </a:pPr>
            <a:r>
              <a:rPr lang="hr-HR"/>
              <a:t>																										Park prirode Medvednica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" y="2338388"/>
            <a:ext cx="4154694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6953" y="3724275"/>
            <a:ext cx="4154694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8354" y="2335404"/>
            <a:ext cx="4154694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Nacionalni park je zaštićeni prostor posebne ljepote i prirodne očuvanosti. U njemu su ljudski utjecaji ograničeni.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Park prirode je prostor prirodne ljepote u kojemu su ljudske aktivnosti dopuštene, ali bez narušavanja sklada prirode.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Prirodne posebnosti Republike Hrvatske</vt:lpstr>
      <vt:lpstr>Zaštićena područja u Hrvatskoj  nacionalni park i park prirode</vt:lpstr>
      <vt:lpstr>Nacionalni parkovi</vt:lpstr>
      <vt:lpstr>Nacionalni parkovi</vt:lpstr>
      <vt:lpstr>Nacionalni parkovi</vt:lpstr>
      <vt:lpstr>Nacionalni park je zaštićeni prostor posebne ljepote i prirodne očuvanosti. U njemu su ljudski utjecaji ograničeni.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Prirodne posebnosti Republike Hrvatske</dc:title>
  <dc:creator>Slavenka</dc:creator>
  <cp:lastModifiedBy>Home</cp:lastModifiedBy>
  <cp:revision>7</cp:revision>
  <dcterms:created xsi:type="dcterms:W3CDTF">2016-08-03T15:48:04Z</dcterms:created>
  <dcterms:modified xsi:type="dcterms:W3CDTF">2020-05-13T16:48:26Z</dcterms:modified>
</cp:coreProperties>
</file>