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525C-22CC-4586-83E9-CB30C4BE9145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102BD-3C64-4F7E-A4F5-FB03E6ED33E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1B6B-73EA-4F5D-97FD-73BB63D209D5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007C-F4ED-4AB3-90D0-19EC26922EA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69584-9B28-44B9-BC0F-2D390C5AF871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6BC6B-14B2-4B54-9D00-B2494286AEF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5B98-F7FD-4318-ACD1-9665E03906D2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1DA7-D822-4009-B65D-B383F3DE9FE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5AD3-0E62-4B7E-937B-AF9D53A0AAD3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C9C98-E9E4-4257-AC77-6ACA7B2120A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E10D-7C96-4523-9D28-219056CFD9A2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48115-3EA6-4461-ACF5-62EFA27C81A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009B-3F0D-4B32-97F8-8EA0D438E965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9047-30F4-4918-89F1-7CFE5EE6DFD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0999-E695-4D38-822B-38CD1AF1BCCB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8B8F1-92FF-496B-9834-7A7856625C5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3909-0E76-4E40-A97C-DA5F368ED7B8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0317E-CA8C-4593-BDBE-AF6D5E8FC9E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DDECD-28CD-4E85-A8F0-B5F315FAF0EE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EBDCC-BC56-437B-9E47-65818A3D157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B8418-D9E4-4CB6-B58E-E715B347C2EF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7FA76-DAA7-4417-9CE6-03B771EE87A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5B77D8-FD3E-4442-8CDE-6C1EA7094E6B}" type="datetimeFigureOut">
              <a:rPr lang="hr-HR"/>
              <a:pPr>
                <a:defRPr/>
              </a:pPr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F49EEAE-82B8-46AA-B6A1-DA0C35B5978A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5400" dirty="0"/>
              <a:t>Kulturne ustanove u zavičaju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Knjižnica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9" y="1825625"/>
            <a:ext cx="5362564" cy="4351338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6926" y="1825625"/>
            <a:ext cx="6522348" cy="4351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Muzej 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79413" y="1798842"/>
            <a:ext cx="6340476" cy="4347754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1450" y="1798125"/>
            <a:ext cx="6702425" cy="4461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								Galerija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993" y="796925"/>
            <a:ext cx="7425939" cy="5580063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/>
              <a:t>Kino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6288" y="593992"/>
            <a:ext cx="8447087" cy="5611279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/>
              <a:t>Kazalište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9125" y="1495539"/>
            <a:ext cx="8413750" cy="536076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4017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altLang="sr-Latn-RS" dirty="0"/>
              <a:t>Koje se kulturne ustanove nalaze u tvom mjestu?</a:t>
            </a:r>
            <a:br>
              <a:rPr lang="pl-PL" altLang="sr-Latn-RS" dirty="0"/>
            </a:br>
            <a:r>
              <a:rPr lang="pl-PL" altLang="sr-Latn-RS" dirty="0"/>
              <a:t>Što ti omogućuje pojedina kulturna ustanova u tvome mjestu?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Kulturne ustanove u zavičaju</vt:lpstr>
      <vt:lpstr>Knjižnica</vt:lpstr>
      <vt:lpstr>Muzej </vt:lpstr>
      <vt:lpstr>        Galerija</vt:lpstr>
      <vt:lpstr>Kino</vt:lpstr>
      <vt:lpstr>Kazalište</vt:lpstr>
      <vt:lpstr>Koje se kulturne ustanove nalaze u tvom mjestu? Što ti omogućuje pojedina kulturna ustanova u tvome mjestu?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Kulturne ustanove u zavičaju</dc:title>
  <dc:creator>Slavenka</dc:creator>
  <cp:lastModifiedBy>Home</cp:lastModifiedBy>
  <cp:revision>4</cp:revision>
  <dcterms:created xsi:type="dcterms:W3CDTF">2016-08-07T13:33:27Z</dcterms:created>
  <dcterms:modified xsi:type="dcterms:W3CDTF">2020-05-19T05:39:57Z</dcterms:modified>
</cp:coreProperties>
</file>