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r-Latn-R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89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D7E12-B178-491B-8D5B-7EAE4A48239E}" type="datetimeFigureOut">
              <a:rPr lang="hr-HR"/>
              <a:pPr>
                <a:defRPr/>
              </a:pPr>
              <a:t>20.5.2020.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06358-E11E-4B89-A1F4-6EEDB8334C6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63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5AA3E-563F-4FC6-A51E-BB88E6DCF0E3}" type="datetimeFigureOut">
              <a:rPr lang="hr-HR"/>
              <a:pPr>
                <a:defRPr/>
              </a:pPr>
              <a:t>20.5.2020.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1584F-7624-411F-8D19-D5C83B34524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9204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AC92E-2D59-468B-B7C8-8D8EEFF81666}" type="datetimeFigureOut">
              <a:rPr lang="hr-HR"/>
              <a:pPr>
                <a:defRPr/>
              </a:pPr>
              <a:t>20.5.2020.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F7AB0-7ABB-4441-831C-B4800798FBC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0381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9AD4E-AFE0-42FA-8A6F-A585A2CA7F6B}" type="datetimeFigureOut">
              <a:rPr lang="hr-HR"/>
              <a:pPr>
                <a:defRPr/>
              </a:pPr>
              <a:t>20.5.2020.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05ED0-2F06-41D3-A638-BB30738F994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1772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550C4-F28E-4A77-8AA0-9E0F950F91ED}" type="datetimeFigureOut">
              <a:rPr lang="hr-HR"/>
              <a:pPr>
                <a:defRPr/>
              </a:pPr>
              <a:t>20.5.2020.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DDA3D-A829-417E-8036-27D00137052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9522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311BD-218F-4226-B93B-0B056B89A578}" type="datetimeFigureOut">
              <a:rPr lang="hr-HR"/>
              <a:pPr>
                <a:defRPr/>
              </a:pPr>
              <a:t>20.5.2020.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84E2C-37E4-49E5-A81C-598B3257B2E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1284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3CB8C-9BB8-4677-8A93-C30CA7FCAC20}" type="datetimeFigureOut">
              <a:rPr lang="hr-HR"/>
              <a:pPr>
                <a:defRPr/>
              </a:pPr>
              <a:t>20.5.2020.</a:t>
            </a:fld>
            <a:endParaRPr lang="hr-HR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A6A42-1C74-443B-8B80-1C47E0ECF05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417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0F9CC-DAA5-4031-8815-2B72DE0FEC18}" type="datetimeFigureOut">
              <a:rPr lang="hr-HR"/>
              <a:pPr>
                <a:defRPr/>
              </a:pPr>
              <a:t>20.5.2020.</a:t>
            </a:fld>
            <a:endParaRPr lang="hr-HR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F69C9-E457-4D09-81CF-372748EC7A6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4343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B5C84-5CC7-42A1-8E23-093839ACB988}" type="datetimeFigureOut">
              <a:rPr lang="hr-HR"/>
              <a:pPr>
                <a:defRPr/>
              </a:pPr>
              <a:t>20.5.2020.</a:t>
            </a:fld>
            <a:endParaRPr lang="hr-HR"/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9B980-24DC-4C68-9A57-B0D93A0AECF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7751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29A2F-DA98-4712-AFBA-B7DA4F254737}" type="datetimeFigureOut">
              <a:rPr lang="hr-HR"/>
              <a:pPr>
                <a:defRPr/>
              </a:pPr>
              <a:t>20.5.2020.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B8C46-5B2E-4015-B061-3B3E0149961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4890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EEF49-B78B-41DB-9CD9-4C0575D81BE9}" type="datetimeFigureOut">
              <a:rPr lang="hr-HR"/>
              <a:pPr>
                <a:defRPr/>
              </a:pPr>
              <a:t>20.5.2020.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9043A-1797-4A6A-8E42-9E419222654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9950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Uredite stil naslova matrice</a:t>
            </a:r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Uredite stilove teksta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28E4434-C631-4671-A5C1-2A20B6F76E3B}" type="datetimeFigureOut">
              <a:rPr lang="hr-HR"/>
              <a:pPr>
                <a:defRPr/>
              </a:pPr>
              <a:t>20.5.2020.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052CA1-FDE7-47F4-8B59-F9B09F44099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5400" dirty="0"/>
              <a:t>Zaštita i čuvanje okoliša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/>
              <a:t>Imenuj spremnik.</a:t>
            </a:r>
          </a:p>
        </p:txBody>
      </p:sp>
      <p:pic>
        <p:nvPicPr>
          <p:cNvPr id="3075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9022" y="1347788"/>
            <a:ext cx="4205181" cy="47879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/>
              <a:t>Imenuj spremnik.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213" y="1027906"/>
            <a:ext cx="3753191" cy="478800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/>
              <a:t>Imenuj spremnik.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607" y="1028626"/>
            <a:ext cx="3418971" cy="4786559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/>
              <a:t>Imenuj spremnik.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022" y="1142048"/>
            <a:ext cx="2911902" cy="478800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33638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hr-HR" dirty="0"/>
              <a:t>Kako možeš pridonijeti očuvanju i zaštiti okoliša?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altLang="sr-Latn-RS" sz="5400"/>
              <a:t>Čuvaj okoliš! Učini ga lijepim i čistim.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501" y="1417661"/>
            <a:ext cx="7483636" cy="529200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01925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hr-HR" altLang="sr-Latn-RS" dirty="0"/>
              <a:t>Što postižemo razvrstavanjem kućnog smeća?</a:t>
            </a:r>
            <a:br>
              <a:rPr lang="hr-HR" altLang="sr-Latn-RS" dirty="0"/>
            </a:br>
            <a:r>
              <a:rPr lang="hr-HR" altLang="sr-Latn-RS" dirty="0"/>
              <a:t>Kako čuvamo okoliš?</a:t>
            </a:r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44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sustava Office</vt:lpstr>
      <vt:lpstr>Zaštita i čuvanje okoliša</vt:lpstr>
      <vt:lpstr>Imenuj spremnik.</vt:lpstr>
      <vt:lpstr>Imenuj spremnik.</vt:lpstr>
      <vt:lpstr>Imenuj spremnik.</vt:lpstr>
      <vt:lpstr>Imenuj spremnik.</vt:lpstr>
      <vt:lpstr>Kako možeš pridonijeti očuvanju i zaštiti okoliša?</vt:lpstr>
      <vt:lpstr>Čuvaj okoliš! Učini ga lijepim i čistim.</vt:lpstr>
      <vt:lpstr>Što postižemo razvrstavanjem kućnog smeća? Kako čuvamo okoliš?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Zaštita i čuvanje okoliša</dc:title>
  <dc:creator>Slavenka</dc:creator>
  <cp:lastModifiedBy>Home</cp:lastModifiedBy>
  <cp:revision>4</cp:revision>
  <dcterms:created xsi:type="dcterms:W3CDTF">2016-08-07T13:52:22Z</dcterms:created>
  <dcterms:modified xsi:type="dcterms:W3CDTF">2020-05-20T20:53:12Z</dcterms:modified>
</cp:coreProperties>
</file>