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  <p:sldMasterId id="2147483773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-1642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434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96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27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9217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15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52396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780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328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806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88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5769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17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6947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48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414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48F707-DCC8-40BB-BE8B-5812CA80E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04A092-A696-4342-8362-5CC821912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C9C862-B1C3-43B6-951F-F3CCFD41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7E8DFB-7760-4AB5-ABCF-3F374E4F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54AD5F6-14F7-45B8-A507-B149EA1C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245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BB3D06-E061-4295-A4E6-809811FD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006657-6503-4E2E-8A8F-D30B7B83F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B0D2906-B8C8-4CCD-89BA-369C1B89C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F9B3D9-962E-4FF3-95A0-34DCAC1F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21DB56-44F9-40AF-B9A4-1A9078A0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9599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3C0F7C-EF0A-434D-BC44-45D6FCABA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F88FD3-2B91-4DC4-976B-5A2DB2D5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440D32-C56D-4716-8756-FB248209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8885E0-A2B0-4A75-B959-A451B3E0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D990AF-901F-447B-929F-C5EE0B39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56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242529-74CA-4781-8AE6-8853D581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FBAECC-027B-4E49-907E-E3DF1AFF2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28199A7-689F-422B-AB26-9DCA2BB20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18D844D-6B1C-4308-88A3-12CD68A4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B9EC39-0F04-45B6-ADB3-F9941621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7D6757-BEDB-4F82-BA1E-AA31FE6C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29741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15D493-EAAA-4CA7-AAD0-BA4615B2A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3018478-6AA6-455D-8DF8-EBAB0C130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B28E621-BA7C-41D7-830E-5209AA153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E714C1C-9DEF-43CB-9369-163B2FF92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264B92B-A205-47BF-8F8A-1A0AB4B7B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E71403E-663E-44A9-8E61-AB04F73D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629097D-A367-4119-9427-800DAE0E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1A7C538-D07A-495B-9DBC-017D88B6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56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0B2855-A59A-4BCE-9129-DB8042C6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25475AC-9748-4FFF-9BC9-A10A8FFF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24C584D-4B34-4311-B933-DC419CD0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98287ED-1374-44EC-A48B-865A4B17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130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CCE205E-39D3-4139-A2DF-18681025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8035872-3E91-4EAA-826E-D52A9A05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ABA71C9-6CE0-443B-AC27-A17636F5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567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2012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60E7F8-48B3-4959-A63B-288D89E6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D762D1-898C-49F0-8526-29B1BB5DB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62B50FE-C075-40E6-B680-218FA8F42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BC4687-2A3E-4145-B0DB-D57503BA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EDAF284-B02A-426C-B415-E667F88E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885D532-1A17-42B9-9188-079782AA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473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C0692F-8136-4EBB-B03C-52B5B59A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FC605C4-D1D5-4904-9E86-743E5B8E1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E89D6B-AE3F-4201-A3C7-4A9CCC6B5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A45671-3445-4E05-B7D1-3B5B070D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A1F8BC8-8D41-437E-9077-F3A06E34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D7D523-595C-4582-A42D-2DCE99DF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206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9521F4-1965-4E16-B99E-281A2574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43B77B1-FF15-4E9A-ACEC-C7A010CBD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86B689-3A60-4EC3-8A08-777948C5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A58B91-0DD3-4B82-8722-C695B87C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8F414F-E642-46CC-A270-B9575B48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2251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9211F4B-6411-4C64-B3D1-216BDDBB3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4C91469-D0C5-4ADF-8548-E54854048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FFE99C-9717-42D4-B0E8-96B1C1121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DC34F4-864D-4009-9809-152D77EF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555534-317B-4A68-A918-97C51F43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2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174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73669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4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3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5226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274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74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D210343-E48D-4111-A0F1-BC9914AC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34C43A0-5952-45FE-A280-CD7B98DC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3547A0-353B-4AF6-959D-A7B457DCC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4A7B-5BAB-48F2-AD21-CFC608D2E464}" type="datetimeFigureOut">
              <a:rPr lang="hr-HR" smtClean="0"/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198DBD-B4B2-4625-9552-F1FBAFA8A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3BC56F-27B9-4376-AF7E-D981696E3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2990-99E4-445B-94AD-D3BB54762A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5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9D8F60-72CC-417A-926D-C23961D50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9762" y="2075690"/>
            <a:ext cx="4212475" cy="2485921"/>
          </a:xfrm>
        </p:spPr>
        <p:txBody>
          <a:bodyPr>
            <a:normAutofit/>
          </a:bodyPr>
          <a:lstStyle/>
          <a:p>
            <a:r>
              <a:rPr lang="hr-HR" sz="9600" dirty="0"/>
              <a:t>KOCKA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2EAB9A3-7116-4D1E-93DD-57E282040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218" y="363683"/>
            <a:ext cx="2451342" cy="214052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9D16E39-ADB1-40CE-9055-8CB3D79BA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87" y="3647209"/>
            <a:ext cx="2787848" cy="278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3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3D3D9B-651F-4422-9846-90FA0CDB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25285"/>
            <a:ext cx="10552395" cy="968433"/>
          </a:xfrm>
        </p:spPr>
        <p:txBody>
          <a:bodyPr>
            <a:normAutofit/>
          </a:bodyPr>
          <a:lstStyle/>
          <a:p>
            <a:r>
              <a:rPr lang="hr-HR" sz="4000" dirty="0"/>
              <a:t>Geometrijsko tijelo ili geometrijski lik?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B3DA2744-3C66-4490-AC68-F816B0850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2700" y="2209800"/>
            <a:ext cx="4229099" cy="422909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EF7A12A-5F24-45A2-B36C-89E4F4B13E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44" r="19650"/>
          <a:stretch/>
        </p:blipFill>
        <p:spPr>
          <a:xfrm>
            <a:off x="1193512" y="1607993"/>
            <a:ext cx="4635789" cy="309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7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E37D8316-63B7-40C7-A31D-89A1A734E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8" t="4157" r="9552" b="4157"/>
          <a:stretch/>
        </p:blipFill>
        <p:spPr>
          <a:xfrm>
            <a:off x="1236134" y="940063"/>
            <a:ext cx="4402667" cy="497787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A245F1D-D6D3-4971-838F-45C0A7D708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5713"/>
          <a:stretch/>
        </p:blipFill>
        <p:spPr>
          <a:xfrm>
            <a:off x="6096000" y="940063"/>
            <a:ext cx="4995333" cy="497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5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8EA01ED-8E1B-48D6-A465-A867D0581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0"/>
            <a:ext cx="7810501" cy="682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1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B5EA15-393C-4ACD-9EF8-5F88FF023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98" y="1264921"/>
            <a:ext cx="10178322" cy="3593591"/>
          </a:xfrm>
        </p:spPr>
        <p:txBody>
          <a:bodyPr/>
          <a:lstStyle/>
          <a:p>
            <a:r>
              <a:rPr lang="hr-HR" dirty="0"/>
              <a:t>Kocku omeđuju kvadrati – STRANE kocke.</a:t>
            </a:r>
          </a:p>
          <a:p>
            <a:r>
              <a:rPr lang="hr-HR" dirty="0"/>
              <a:t>Kocka ima 6 strana: </a:t>
            </a:r>
          </a:p>
          <a:p>
            <a:endParaRPr lang="hr-HR" dirty="0"/>
          </a:p>
          <a:p>
            <a:r>
              <a:rPr lang="hr-HR" dirty="0"/>
              <a:t>Strane kocke – BRIDOVI.</a:t>
            </a:r>
          </a:p>
          <a:p>
            <a:r>
              <a:rPr lang="hr-HR" dirty="0"/>
              <a:t>Kocka ima 12 bridova: </a:t>
            </a:r>
          </a:p>
          <a:p>
            <a:endParaRPr lang="hr-HR" dirty="0"/>
          </a:p>
          <a:p>
            <a:r>
              <a:rPr lang="hr-HR" dirty="0"/>
              <a:t>Mjesto gdje se sastaju 3 brida – VRH kocke. </a:t>
            </a:r>
          </a:p>
          <a:p>
            <a:r>
              <a:rPr lang="hr-HR" dirty="0"/>
              <a:t>Kocka ima 8 vrhova: </a:t>
            </a:r>
          </a:p>
        </p:txBody>
      </p:sp>
    </p:spTree>
    <p:extLst>
      <p:ext uri="{BB962C8B-B14F-4D97-AF65-F5344CB8AC3E}">
        <p14:creationId xmlns:p14="http://schemas.microsoft.com/office/powerpoint/2010/main" val="163530985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926</TotalTime>
  <Words>44</Words>
  <Application>Microsoft Office PowerPoint</Application>
  <PresentationFormat>Široki zaslon</PresentationFormat>
  <Paragraphs>10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Franklin Gothic Book</vt:lpstr>
      <vt:lpstr>Gill Sans MT</vt:lpstr>
      <vt:lpstr>Impact</vt:lpstr>
      <vt:lpstr>Značka</vt:lpstr>
      <vt:lpstr>Žetva</vt:lpstr>
      <vt:lpstr>Tema sustava Office</vt:lpstr>
      <vt:lpstr>KOCKA </vt:lpstr>
      <vt:lpstr>Geometrijsko tijelo ili geometrijski lik?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KOCKA</dc:title>
  <dc:creator>Filip</dc:creator>
  <cp:lastModifiedBy>Filip</cp:lastModifiedBy>
  <cp:revision>6</cp:revision>
  <dcterms:created xsi:type="dcterms:W3CDTF">2020-05-26T16:28:37Z</dcterms:created>
  <dcterms:modified xsi:type="dcterms:W3CDTF">2020-05-27T08:12:06Z</dcterms:modified>
</cp:coreProperties>
</file>