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  <p:sldMasterId id="2147483797" r:id="rId2"/>
  </p:sldMasterIdLst>
  <p:sldIdLst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89217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14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5414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761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2522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116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77378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9207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6341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4913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580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0152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0056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8624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4843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52396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97804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33285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480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88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57694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694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748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230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9D8F60-72CC-417A-926D-C23961D50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7938" y="2075690"/>
            <a:ext cx="4474299" cy="2485921"/>
          </a:xfrm>
        </p:spPr>
        <p:txBody>
          <a:bodyPr>
            <a:normAutofit fontScale="90000"/>
          </a:bodyPr>
          <a:lstStyle/>
          <a:p>
            <a:r>
              <a:rPr lang="hr-HR" sz="9600" dirty="0"/>
              <a:t>KVADAR  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15F7B529-3621-417E-8520-689E0A051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6199" y="1627124"/>
            <a:ext cx="3219352" cy="360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3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3D3D9B-651F-4422-9846-90FA0CDB0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048" y="1248121"/>
            <a:ext cx="4742722" cy="5074525"/>
          </a:xfrm>
        </p:spPr>
        <p:txBody>
          <a:bodyPr>
            <a:normAutofit fontScale="90000"/>
          </a:bodyPr>
          <a:lstStyle/>
          <a:p>
            <a:r>
              <a:rPr lang="hr-HR" sz="4000" dirty="0"/>
              <a:t>PONOVIMO!</a:t>
            </a:r>
            <a:br>
              <a:rPr lang="hr-HR" sz="4000" dirty="0"/>
            </a:br>
            <a:br>
              <a:rPr lang="hr-HR" sz="4000" dirty="0"/>
            </a:br>
            <a:r>
              <a:rPr lang="hr-HR" sz="4000" dirty="0"/>
              <a:t>Što je kocka?</a:t>
            </a:r>
            <a:br>
              <a:rPr lang="hr-HR" sz="4000" dirty="0"/>
            </a:br>
            <a:r>
              <a:rPr lang="hr-HR" sz="4000" dirty="0"/>
              <a:t>Koliko strana ima kocka?</a:t>
            </a:r>
            <a:br>
              <a:rPr lang="hr-HR" sz="4000" dirty="0"/>
            </a:br>
            <a:r>
              <a:rPr lang="hr-HR" sz="4000" dirty="0"/>
              <a:t>Koliko bridova ima kocka?</a:t>
            </a:r>
            <a:br>
              <a:rPr lang="hr-HR" sz="4000" dirty="0"/>
            </a:br>
            <a:r>
              <a:rPr lang="hr-HR" sz="4000" dirty="0"/>
              <a:t>Koliko vrhova ima kocka? </a:t>
            </a:r>
            <a:br>
              <a:rPr lang="hr-HR" sz="4000" dirty="0"/>
            </a:br>
            <a:endParaRPr lang="hr-HR" sz="4000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B3DA2744-3C66-4490-AC68-F816B08505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62700" y="2209800"/>
            <a:ext cx="4229099" cy="422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7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79EF46E9-6C99-4FE5-9503-A8863DB31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415" y="786934"/>
            <a:ext cx="4790831" cy="5362870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B8C2AA7D-11DB-4F18-A807-9ABBEE9F1F22}"/>
              </a:ext>
            </a:extLst>
          </p:cNvPr>
          <p:cNvSpPr txBox="1"/>
          <p:nvPr/>
        </p:nvSpPr>
        <p:spPr>
          <a:xfrm rot="1435811">
            <a:off x="2469662" y="2108144"/>
            <a:ext cx="193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/>
              <a:t>STRANE? 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621718A6-1362-4CE4-9E13-707BA5F8A5B6}"/>
              </a:ext>
            </a:extLst>
          </p:cNvPr>
          <p:cNvSpPr txBox="1"/>
          <p:nvPr/>
        </p:nvSpPr>
        <p:spPr>
          <a:xfrm rot="1884481">
            <a:off x="2219569" y="4187599"/>
            <a:ext cx="2610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/>
              <a:t>BRIDOVI? 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8E5A5596-C721-4CD9-9C25-290EC5E351E1}"/>
              </a:ext>
            </a:extLst>
          </p:cNvPr>
          <p:cNvSpPr txBox="1"/>
          <p:nvPr/>
        </p:nvSpPr>
        <p:spPr>
          <a:xfrm rot="1298303">
            <a:off x="8175563" y="3044305"/>
            <a:ext cx="2482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/>
              <a:t>VRHOVI? </a:t>
            </a:r>
          </a:p>
        </p:txBody>
      </p:sp>
    </p:spTree>
    <p:extLst>
      <p:ext uri="{BB962C8B-B14F-4D97-AF65-F5344CB8AC3E}">
        <p14:creationId xmlns:p14="http://schemas.microsoft.com/office/powerpoint/2010/main" val="83755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EB5EA15-393C-4ACD-9EF8-5F88FF023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98" y="1264921"/>
            <a:ext cx="10178322" cy="3593591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KVADAR omeđuju pravokutnici – STRANE kvadra.</a:t>
            </a:r>
          </a:p>
          <a:p>
            <a:r>
              <a:rPr lang="hr-HR" dirty="0"/>
              <a:t>Kvadar ima 6 strana: 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BRIDOVI kvadra </a:t>
            </a:r>
          </a:p>
          <a:p>
            <a:r>
              <a:rPr lang="hr-HR" dirty="0"/>
              <a:t>Kvadar ima 12 bridova: </a:t>
            </a:r>
          </a:p>
          <a:p>
            <a:endParaRPr lang="hr-HR" dirty="0"/>
          </a:p>
          <a:p>
            <a:r>
              <a:rPr lang="hr-HR" dirty="0"/>
              <a:t>VRHOVI kvadra. </a:t>
            </a:r>
          </a:p>
          <a:p>
            <a:r>
              <a:rPr lang="hr-HR" dirty="0"/>
              <a:t>Kvadar ima 8 vrhova: </a:t>
            </a:r>
          </a:p>
        </p:txBody>
      </p:sp>
    </p:spTree>
    <p:extLst>
      <p:ext uri="{BB962C8B-B14F-4D97-AF65-F5344CB8AC3E}">
        <p14:creationId xmlns:p14="http://schemas.microsoft.com/office/powerpoint/2010/main" val="1635309851"/>
      </p:ext>
    </p:extLst>
  </p:cSld>
  <p:clrMapOvr>
    <a:masterClrMapping/>
  </p:clrMapOvr>
</p:sld>
</file>

<file path=ppt/theme/theme1.xml><?xml version="1.0" encoding="utf-8"?>
<a:theme xmlns:a="http://schemas.openxmlformats.org/drawingml/2006/main" name="Žetva">
  <a:themeElements>
    <a:clrScheme name="Žetv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Žetv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Žetv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eljno">
  <a:themeElements>
    <a:clrScheme name="Temeljno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Temeljno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jno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936</TotalTime>
  <Words>61</Words>
  <Application>Microsoft Office PowerPoint</Application>
  <PresentationFormat>Široki zaslon</PresentationFormat>
  <Paragraphs>14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Corbel</vt:lpstr>
      <vt:lpstr>Franklin Gothic Book</vt:lpstr>
      <vt:lpstr>Žetva</vt:lpstr>
      <vt:lpstr>Temeljno</vt:lpstr>
      <vt:lpstr>KVADAR  </vt:lpstr>
      <vt:lpstr>PONOVIMO!  Što je kocka? Koliko strana ima kocka? Koliko bridova ima kocka? Koliko vrhova ima kocka?  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KOCKA</dc:title>
  <dc:creator>Filip</dc:creator>
  <cp:lastModifiedBy>Filip</cp:lastModifiedBy>
  <cp:revision>8</cp:revision>
  <dcterms:created xsi:type="dcterms:W3CDTF">2020-05-26T16:28:37Z</dcterms:created>
  <dcterms:modified xsi:type="dcterms:W3CDTF">2020-05-27T21:45:37Z</dcterms:modified>
</cp:coreProperties>
</file>