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1" r:id="rId2"/>
    <p:sldMasterId id="2147483773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1434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696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8270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89217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015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52396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7804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3285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4806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888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5769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179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69475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148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5414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48F707-DCC8-40BB-BE8B-5812CA80E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604A092-A696-4342-8362-5CC8219120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9C9C862-B1C3-43B6-951F-F3CCFD41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17E8DFB-7760-4AB5-ABCF-3F374E4F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54AD5F6-14F7-45B8-A507-B149EA1C8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02450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BB3D06-E061-4295-A4E6-809811FD4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006657-6503-4E2E-8A8F-D30B7B83FF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B0D2906-B8C8-4CCD-89BA-369C1B89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9F9B3D9-962E-4FF3-95A0-34DCAC1F3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021DB56-44F9-40AF-B9A4-1A9078A0E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95998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3C0F7C-EF0A-434D-BC44-45D6FCABA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0F88FD3-2B91-4DC4-976B-5A2DB2D5B9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440D32-C56D-4716-8756-FB248209D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E8885E0-A2B0-4A75-B959-A451B3E0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4D990AF-901F-447B-929F-C5EE0B39B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3256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4242529-74CA-4781-8AE6-8853D5810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FBAECC-027B-4E49-907E-E3DF1AFF2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28199A7-689F-422B-AB26-9DCA2BB20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18D844D-6B1C-4308-88A3-12CD68A47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3B9EC39-0F04-45B6-ADB3-F99416213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2D7D6757-BEDB-4F82-BA1E-AA31FE6C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297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15D493-EAAA-4CA7-AAD0-BA4615B2A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3018478-6AA6-455D-8DF8-EBAB0C13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2B28E621-BA7C-41D7-830E-5209AA153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E714C1C-9DEF-43CB-9369-163B2FF92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264B92B-A205-47BF-8F8A-1A0AB4B7B6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2E71403E-663E-44A9-8E61-AB04F73D7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4629097D-A367-4119-9427-800DAE0EF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51A7C538-D07A-495B-9DBC-017D88B6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485676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0B2855-A59A-4BCE-9129-DB8042C68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125475AC-9748-4FFF-9BC9-A10A8FFF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24C584D-4B34-4311-B933-DC419CD0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498287ED-1374-44EC-A48B-865A4B176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32130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ACCE205E-39D3-4139-A2DF-186810256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98035872-3E91-4EAA-826E-D52A9A057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ABA71C9-6CE0-443B-AC27-A17636F5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5675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820128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60E7F8-48B3-4959-A63B-288D89E6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D762D1-898C-49F0-8526-29B1BB5DB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62B50FE-C075-40E6-B680-218FA8F42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EBC4687-2A3E-4145-B0DB-D57503BA7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EDAF284-B02A-426C-B415-E667F88EC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885D532-1A17-42B9-9188-079782AA6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14473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C0692F-8136-4EBB-B03C-52B5B59A5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1FC605C4-D1D5-4904-9E86-743E5B8E12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CE89D6B-AE3F-4201-A3C7-4A9CCC6B5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5A45671-3445-4E05-B7D1-3B5B070DD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A1F8BC8-8D41-437E-9077-F3A06E346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AD7D523-595C-4582-A42D-2DCE99DFB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72069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9521F4-1965-4E16-B99E-281A25746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743B77B1-FF15-4E9A-ACEC-C7A010CBD2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D86B689-3A60-4EC3-8A08-777948C5A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0A58B91-0DD3-4B82-8722-C695B87C8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688F414F-E642-46CC-A270-B9575B48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8225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9211F4B-6411-4C64-B3D1-216BDDBB3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4C91469-D0C5-4ADF-8548-E54854048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9FFE99C-9717-42D4-B0E8-96B1C1121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4DC34F4-864D-4009-9809-152D77EF6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555534-317B-4A68-A918-97C51F43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21207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61741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73669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84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7360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226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2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72747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27482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D210343-E48D-4111-A0F1-BC9914AC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34C43A0-5952-45FE-A280-CD7B98DCE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B3547A0-353B-4AF6-959D-A7B457DCC9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14A7B-5BAB-48F2-AD21-CFC608D2E464}" type="datetimeFigureOut">
              <a:rPr lang="hr-HR" smtClean="0"/>
              <a:t>28.5.2020.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1198DBD-B4B2-4625-9552-F1FBAFA8A5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63BC56F-27B9-4376-AF7E-D981696E31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72990-99E4-445B-94AD-D3BB54762AC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3549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09D8F60-72CC-417A-926D-C23961D50D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0370" y="2075690"/>
            <a:ext cx="5306646" cy="2485921"/>
          </a:xfrm>
        </p:spPr>
        <p:txBody>
          <a:bodyPr>
            <a:normAutofit fontScale="90000"/>
          </a:bodyPr>
          <a:lstStyle/>
          <a:p>
            <a:r>
              <a:rPr lang="hr-HR" sz="9600" dirty="0"/>
              <a:t>KOCKA</a:t>
            </a:r>
            <a:br>
              <a:rPr lang="hr-HR" sz="9600" dirty="0"/>
            </a:br>
            <a:r>
              <a:rPr lang="hr-HR" sz="9600" dirty="0"/>
              <a:t>i</a:t>
            </a:r>
            <a:br>
              <a:rPr lang="hr-HR" sz="9600" dirty="0"/>
            </a:br>
            <a:r>
              <a:rPr lang="hr-HR" sz="9600" dirty="0"/>
              <a:t>kvadar 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9D16E39-ADB1-40CE-9055-8CB3D79BA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109" y="3615947"/>
            <a:ext cx="2787848" cy="278784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1D5AF830-3107-4160-8A49-878B53523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00" y="3318650"/>
            <a:ext cx="2849523" cy="322446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4641F06-0D0D-49D8-BBD4-A44AF7FEC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5478" y="601087"/>
            <a:ext cx="2037147" cy="22802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235EA96-F5A7-48CC-B166-61EB527AE8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6261" y="314889"/>
            <a:ext cx="2315647" cy="231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3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3D3D9B-651F-4422-9846-90FA0CDB0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725285"/>
            <a:ext cx="10552395" cy="968433"/>
          </a:xfrm>
        </p:spPr>
        <p:txBody>
          <a:bodyPr>
            <a:normAutofit/>
          </a:bodyPr>
          <a:lstStyle/>
          <a:p>
            <a:r>
              <a:rPr lang="hr-HR" sz="4000" dirty="0"/>
              <a:t>Geometrijsko tijelo ili geometrijski lik?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EF7A12A-5F24-45A2-B36C-89E4F4B13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44" r="19650"/>
          <a:stretch/>
        </p:blipFill>
        <p:spPr>
          <a:xfrm>
            <a:off x="5651923" y="4800607"/>
            <a:ext cx="2836009" cy="189220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E4BE753-3033-464A-A927-A7345F79D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3035" y="398193"/>
            <a:ext cx="1849339" cy="184482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C4FB474-BFD5-4FF0-AD46-370401C3AC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0424" y="2714300"/>
            <a:ext cx="2507942" cy="21890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2A121CC-4289-4863-A05D-3BEFF66C7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2517" y="1438557"/>
            <a:ext cx="1994633" cy="306730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A17D6F1-B260-472A-AFF9-995C3B8851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504" y="4903370"/>
            <a:ext cx="2119136" cy="163419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A729145-7E35-44E0-9187-AA44095FBA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87572" y="1693718"/>
            <a:ext cx="19050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7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FECF7634-3FCB-40DE-919D-825E3C51A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616" y="1281662"/>
            <a:ext cx="3836868" cy="4294676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313C0902-6B98-4F79-9219-B24D3F864D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806" y="1958070"/>
            <a:ext cx="2426418" cy="170702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80FAD833-A5A5-4D2E-8B0C-5C7B5ECFA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7416" y="2053319"/>
            <a:ext cx="2840982" cy="21886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241F0D1-C882-4534-A4BD-B253BF0D1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3282" y="4715192"/>
            <a:ext cx="2804403" cy="181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5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AA8FA29-6FA2-4AFF-BB9A-5B52FE0A5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939" y="1764150"/>
            <a:ext cx="4082005" cy="356554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FDE811CA-5272-4CD5-B976-0D41A38B4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6432" y="2530058"/>
            <a:ext cx="2840982" cy="2188654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CFE545B-8AC7-44B1-93DF-972727FA3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844" y="2001753"/>
            <a:ext cx="2804403" cy="18228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CC7C1C8-198A-4DDD-8A76-16BC959D5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5732" y="4713787"/>
            <a:ext cx="2426418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11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B443DF-15AF-4492-A105-771F3579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784" y="1013802"/>
            <a:ext cx="10515600" cy="1325563"/>
          </a:xfrm>
        </p:spPr>
        <p:txBody>
          <a:bodyPr/>
          <a:lstStyle/>
          <a:p>
            <a:pPr algn="ctr"/>
            <a:r>
              <a:rPr lang="hr-HR" b="1" u="sng" dirty="0"/>
              <a:t>SLIČNOSTI I RAZLIKE?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5A7E078-0DE6-4952-82EA-3F3244F46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365" y="2339365"/>
            <a:ext cx="3799743" cy="4265749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B19FFEA9-0330-479D-8737-45431C23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244" y="2985475"/>
            <a:ext cx="2762494" cy="23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7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Žetva">
  <a:themeElements>
    <a:clrScheme name="Žetva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940</TotalTime>
  <Words>15</Words>
  <Application>Microsoft Office PowerPoint</Application>
  <PresentationFormat>Široki zaslon</PresentationFormat>
  <Paragraphs>3</Paragraphs>
  <Slides>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3</vt:i4>
      </vt:variant>
      <vt:variant>
        <vt:lpstr>Naslovi slajdova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Franklin Gothic Book</vt:lpstr>
      <vt:lpstr>Gill Sans MT</vt:lpstr>
      <vt:lpstr>Impact</vt:lpstr>
      <vt:lpstr>Značka</vt:lpstr>
      <vt:lpstr>Žetva</vt:lpstr>
      <vt:lpstr>Tema sustava Office</vt:lpstr>
      <vt:lpstr>KOCKA i kvadar  </vt:lpstr>
      <vt:lpstr>Geometrijsko tijelo ili geometrijski lik?</vt:lpstr>
      <vt:lpstr>PowerPoint prezentacija</vt:lpstr>
      <vt:lpstr>PowerPoint prezentacija</vt:lpstr>
      <vt:lpstr>SLIČNOSTI I RAZLIKE?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KOCKA</dc:title>
  <dc:creator>Filip</dc:creator>
  <cp:lastModifiedBy>Filip</cp:lastModifiedBy>
  <cp:revision>8</cp:revision>
  <dcterms:created xsi:type="dcterms:W3CDTF">2020-05-26T16:28:37Z</dcterms:created>
  <dcterms:modified xsi:type="dcterms:W3CDTF">2020-05-28T20:54:52Z</dcterms:modified>
</cp:coreProperties>
</file>