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C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F524-2DF8-4B14-83C2-A9C3011E27B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8F60-3716-4FEE-8240-CC8922D5F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224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6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9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5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6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48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39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72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3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47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19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721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E99A-AED9-4D7D-BFB1-EFEA046E3B3C}" type="datetimeFigureOut">
              <a:rPr lang="hr-HR" smtClean="0"/>
              <a:t>6.2.2020.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9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web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7" y="2022636"/>
            <a:ext cx="8492448" cy="320701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7" y="182209"/>
            <a:ext cx="1690697" cy="1840427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1717965" y="315596"/>
            <a:ext cx="10125238" cy="1402368"/>
          </a:xfrm>
          <a:prstGeom prst="roundRect">
            <a:avLst/>
          </a:prstGeom>
          <a:noFill/>
          <a:ln w="25400">
            <a:solidFill>
              <a:srgbClr val="FF5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14539" y="521963"/>
            <a:ext cx="8976733" cy="821029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5050"/>
                </a:solidFill>
                <a:latin typeface="+mn-lt"/>
              </a:rPr>
              <a:t>PISANJE ČESTITKE</a:t>
            </a:r>
            <a:endParaRPr lang="hr-HR" sz="4000" b="1" dirty="0">
              <a:solidFill>
                <a:srgbClr val="FF5050"/>
              </a:solidFill>
              <a:latin typeface="+mn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" y="6099717"/>
            <a:ext cx="11974011" cy="6324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50" y="3772833"/>
            <a:ext cx="1785950" cy="19519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266" y="5537982"/>
            <a:ext cx="298120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460">
            <a:off x="7954355" y="3759439"/>
            <a:ext cx="940581" cy="110595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746">
            <a:off x="6143593" y="4950691"/>
            <a:ext cx="1157281" cy="90050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213">
            <a:off x="1059108" y="4797105"/>
            <a:ext cx="1062207" cy="9750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08" y="244122"/>
            <a:ext cx="1608967" cy="17514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549" y="3842223"/>
            <a:ext cx="1831901" cy="20049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6459" y="385653"/>
            <a:ext cx="4100946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5050"/>
                </a:solidFill>
                <a:latin typeface="+mn-lt"/>
              </a:rPr>
              <a:t>PISANJE ČESTITKE</a:t>
            </a:r>
            <a:r>
              <a:rPr lang="hr-HR" sz="4000" dirty="0" smtClean="0">
                <a:solidFill>
                  <a:srgbClr val="FF5050"/>
                </a:solidFill>
                <a:latin typeface="+mn-lt"/>
              </a:rPr>
              <a:t> </a:t>
            </a:r>
            <a:endParaRPr lang="hr-HR" sz="4000" dirty="0">
              <a:solidFill>
                <a:srgbClr val="FF5050"/>
              </a:solidFill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08" y="6211574"/>
            <a:ext cx="11973582" cy="59136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73450" y="2946503"/>
            <a:ext cx="95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Lijepe riječi, čestitke i pozdrave, možeš poslati na nekoliko </a:t>
            </a:r>
            <a:r>
              <a:rPr lang="hr-HR" sz="2400" dirty="0" smtClean="0"/>
              <a:t>načina.</a:t>
            </a:r>
            <a:endParaRPr lang="hr-HR" sz="24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1161378" y="4112362"/>
            <a:ext cx="212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PUTEM POŠTE</a:t>
            </a:r>
            <a:endParaRPr lang="hr-HR" sz="20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1078308" y="1885574"/>
            <a:ext cx="997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Čestitkama čestitamo blagdane, praznike ili važne događaje.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389" y="304657"/>
            <a:ext cx="10187299" cy="148755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2486" y="5623168"/>
            <a:ext cx="2981202" cy="57917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759303" y="5163629"/>
            <a:ext cx="2992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ELEKTRONIČKOM POŠTOM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349201" y="4112362"/>
            <a:ext cx="2761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PUTEM MOBITELA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011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" y="212777"/>
            <a:ext cx="1631890" cy="17802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9" y="6103556"/>
            <a:ext cx="11973582" cy="6279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987" y="3818153"/>
            <a:ext cx="1738159" cy="1902319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838200" y="2233261"/>
            <a:ext cx="1048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Pri pisanju čestitke potrebno je paziti na pisanje velikog početnog slova u</a:t>
            </a:r>
            <a:r>
              <a:rPr lang="hr-HR" sz="2400" dirty="0" smtClean="0"/>
              <a:t> </a:t>
            </a:r>
            <a:r>
              <a:rPr lang="hr-HR" sz="2400" dirty="0" smtClean="0"/>
              <a:t>nazivima blagdana i praznika.</a:t>
            </a:r>
            <a:endParaRPr lang="hr-HR" sz="2400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85741" y="5542092"/>
            <a:ext cx="2984653" cy="57788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339" y="212777"/>
            <a:ext cx="10187299" cy="1567466"/>
          </a:xfrm>
          <a:prstGeom prst="rect">
            <a:avLst/>
          </a:prstGeom>
        </p:spPr>
      </p:pic>
      <p:sp>
        <p:nvSpPr>
          <p:cNvPr id="23" name="TekstniOkvir 22"/>
          <p:cNvSpPr txBox="1"/>
          <p:nvPr/>
        </p:nvSpPr>
        <p:spPr>
          <a:xfrm>
            <a:off x="4271473" y="632433"/>
            <a:ext cx="723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5050"/>
                </a:solidFill>
              </a:rPr>
              <a:t>PISANJE ČESTITKE</a:t>
            </a:r>
            <a:endParaRPr lang="hr-HR" sz="4000" b="1" dirty="0">
              <a:solidFill>
                <a:srgbClr val="FF5050"/>
              </a:solidFill>
            </a:endParaRP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6" y="3017919"/>
            <a:ext cx="3728604" cy="2872860"/>
          </a:xfrm>
        </p:spPr>
      </p:pic>
    </p:spTree>
    <p:extLst>
      <p:ext uri="{BB962C8B-B14F-4D97-AF65-F5344CB8AC3E}">
        <p14:creationId xmlns:p14="http://schemas.microsoft.com/office/powerpoint/2010/main" val="12325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" y="222813"/>
            <a:ext cx="1538755" cy="167864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76436" y="365090"/>
            <a:ext cx="6254949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5050"/>
                </a:solidFill>
                <a:latin typeface="+mn-lt"/>
              </a:rPr>
              <a:t>PISANJE ČESTITKE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8" y="6176963"/>
            <a:ext cx="11973582" cy="5913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608" y="4072797"/>
            <a:ext cx="1626864" cy="1780512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287" y="222813"/>
            <a:ext cx="10193395" cy="1487553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588" y="5658860"/>
            <a:ext cx="2981202" cy="57917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6" y="1970535"/>
            <a:ext cx="3204090" cy="2371223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4741210" y="2861124"/>
            <a:ext cx="5655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Pri pisanju čestitke potrebno je napisati kome se obraćamo čestitkom te se na kraju potpisati. </a:t>
            </a:r>
            <a:endParaRPr lang="hr-HR" sz="22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900" y="4313997"/>
            <a:ext cx="2040634" cy="1652165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1072346" y="4659196"/>
            <a:ext cx="5023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Ukoliko čestitku šalješ poštom nemoj zaboravit napisati adresu! </a:t>
            </a:r>
            <a:endParaRPr lang="hr-HR" sz="22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1072346" y="5468589"/>
            <a:ext cx="5652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Pazi na </a:t>
            </a:r>
            <a:r>
              <a:rPr lang="hr-HR" sz="2200" dirty="0" smtClean="0"/>
              <a:t>veliko početno slovo u pisanju imena ulice ili trga.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48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lika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931">
            <a:off x="8852095" y="1902251"/>
            <a:ext cx="2637293" cy="1781029"/>
          </a:xfrm>
          <a:prstGeom prst="rect">
            <a:avLst/>
          </a:prstGeom>
        </p:spPr>
      </p:pic>
      <p:sp>
        <p:nvSpPr>
          <p:cNvPr id="23" name="Elipsa 22"/>
          <p:cNvSpPr/>
          <p:nvPr/>
        </p:nvSpPr>
        <p:spPr>
          <a:xfrm>
            <a:off x="858109" y="1902758"/>
            <a:ext cx="3622883" cy="3398916"/>
          </a:xfrm>
          <a:prstGeom prst="ellipse">
            <a:avLst/>
          </a:prstGeom>
          <a:ln w="22225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05" y="1856657"/>
            <a:ext cx="3542083" cy="342624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47" y="147023"/>
            <a:ext cx="1468683" cy="12377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452" y="3813594"/>
            <a:ext cx="1776471" cy="194424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2013" y="262293"/>
            <a:ext cx="7231081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5050"/>
                </a:solidFill>
                <a:latin typeface="+mn-lt"/>
              </a:rPr>
              <a:t>Od zadanih riječi sastavi čestitke.</a:t>
            </a:r>
            <a:endParaRPr lang="hr-HR" sz="3200" dirty="0">
              <a:solidFill>
                <a:srgbClr val="FF5050"/>
              </a:solidFill>
              <a:latin typeface="+mn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08" y="6176963"/>
            <a:ext cx="11973582" cy="6279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25" y="124248"/>
            <a:ext cx="9800063" cy="148755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504" y="5622179"/>
            <a:ext cx="2981202" cy="579170"/>
          </a:xfrm>
          <a:prstGeom prst="rect">
            <a:avLst/>
          </a:prstGeom>
        </p:spPr>
      </p:pic>
      <p:sp>
        <p:nvSpPr>
          <p:cNvPr id="25" name="TekstniOkvir 24"/>
          <p:cNvSpPr txBox="1"/>
          <p:nvPr/>
        </p:nvSpPr>
        <p:spPr>
          <a:xfrm>
            <a:off x="1505527" y="2733964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Draga</a:t>
            </a:r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2937164" y="43688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bako!</a:t>
            </a:r>
            <a:endParaRPr lang="hr-HR" dirty="0"/>
          </a:p>
        </p:txBody>
      </p:sp>
      <p:sp>
        <p:nvSpPr>
          <p:cNvPr id="27" name="TekstniOkvir 26"/>
          <p:cNvSpPr txBox="1"/>
          <p:nvPr/>
        </p:nvSpPr>
        <p:spPr>
          <a:xfrm>
            <a:off x="1505527" y="3676073"/>
            <a:ext cx="109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Sretan</a:t>
            </a:r>
            <a:endParaRPr lang="hr-HR" dirty="0"/>
          </a:p>
        </p:txBody>
      </p:sp>
      <p:sp>
        <p:nvSpPr>
          <p:cNvPr id="28" name="TekstniOkvir 27"/>
          <p:cNvSpPr txBox="1"/>
          <p:nvPr/>
        </p:nvSpPr>
        <p:spPr>
          <a:xfrm>
            <a:off x="2526386" y="2685640"/>
            <a:ext cx="28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</a:t>
            </a:r>
            <a:endParaRPr lang="hr-HR" dirty="0"/>
          </a:p>
        </p:txBody>
      </p:sp>
      <p:sp>
        <p:nvSpPr>
          <p:cNvPr id="29" name="TekstniOkvir 28"/>
          <p:cNvSpPr txBox="1"/>
          <p:nvPr/>
        </p:nvSpPr>
        <p:spPr>
          <a:xfrm>
            <a:off x="2486950" y="3385116"/>
            <a:ext cx="85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veseo</a:t>
            </a:r>
            <a:endParaRPr lang="hr-HR" dirty="0"/>
          </a:p>
        </p:txBody>
      </p:sp>
      <p:sp>
        <p:nvSpPr>
          <p:cNvPr id="30" name="TekstniOkvir 29"/>
          <p:cNvSpPr txBox="1"/>
          <p:nvPr/>
        </p:nvSpPr>
        <p:spPr>
          <a:xfrm>
            <a:off x="1607126" y="4451927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rođendan</a:t>
            </a:r>
            <a:endParaRPr lang="hr-HR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3038764" y="2733964"/>
            <a:ext cx="91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želi</a:t>
            </a:r>
            <a:endParaRPr lang="hr-HR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1925664" y="2124364"/>
            <a:ext cx="41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</a:t>
            </a:r>
            <a:endParaRPr lang="hr-HR" dirty="0"/>
          </a:p>
        </p:txBody>
      </p:sp>
      <p:sp>
        <p:nvSpPr>
          <p:cNvPr id="34" name="TekstniOkvir 33"/>
          <p:cNvSpPr txBox="1"/>
          <p:nvPr/>
        </p:nvSpPr>
        <p:spPr>
          <a:xfrm>
            <a:off x="3472873" y="3186545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tvoj</a:t>
            </a:r>
            <a:endParaRPr lang="hr-HR" dirty="0"/>
          </a:p>
        </p:txBody>
      </p:sp>
      <p:sp>
        <p:nvSpPr>
          <p:cNvPr id="35" name="TekstniOkvir 34"/>
          <p:cNvSpPr txBox="1"/>
          <p:nvPr/>
        </p:nvSpPr>
        <p:spPr>
          <a:xfrm>
            <a:off x="2512291" y="3962400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unuk</a:t>
            </a:r>
            <a:endParaRPr lang="hr-HR" dirty="0"/>
          </a:p>
        </p:txBody>
      </p:sp>
      <p:sp>
        <p:nvSpPr>
          <p:cNvPr id="36" name="TekstniOkvir 35"/>
          <p:cNvSpPr txBox="1"/>
          <p:nvPr/>
        </p:nvSpPr>
        <p:spPr>
          <a:xfrm>
            <a:off x="2597350" y="2124364"/>
            <a:ext cx="74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Viktor</a:t>
            </a:r>
            <a:endParaRPr lang="hr-HR" dirty="0"/>
          </a:p>
        </p:txBody>
      </p:sp>
      <p:sp>
        <p:nvSpPr>
          <p:cNvPr id="38" name="TekstniOkvir 37"/>
          <p:cNvSpPr txBox="1"/>
          <p:nvPr/>
        </p:nvSpPr>
        <p:spPr>
          <a:xfrm>
            <a:off x="6336146" y="4569797"/>
            <a:ext cx="125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Draga</a:t>
            </a:r>
            <a:endParaRPr lang="hr-HR" dirty="0"/>
          </a:p>
        </p:txBody>
      </p:sp>
      <p:sp>
        <p:nvSpPr>
          <p:cNvPr id="39" name="TekstniOkvir 38"/>
          <p:cNvSpPr txBox="1"/>
          <p:nvPr/>
        </p:nvSpPr>
        <p:spPr>
          <a:xfrm>
            <a:off x="5829019" y="2398977"/>
            <a:ext cx="95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Petra!</a:t>
            </a:r>
            <a:endParaRPr lang="hr-HR" dirty="0"/>
          </a:p>
        </p:txBody>
      </p:sp>
      <p:sp>
        <p:nvSpPr>
          <p:cNvPr id="40" name="TekstniOkvir 39"/>
          <p:cNvSpPr txBox="1"/>
          <p:nvPr/>
        </p:nvSpPr>
        <p:spPr>
          <a:xfrm>
            <a:off x="5514109" y="3186545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Puno</a:t>
            </a:r>
            <a:endParaRPr lang="hr-HR" dirty="0"/>
          </a:p>
        </p:txBody>
      </p:sp>
      <p:sp>
        <p:nvSpPr>
          <p:cNvPr id="41" name="TekstniOkvir 40"/>
          <p:cNvSpPr txBox="1"/>
          <p:nvPr/>
        </p:nvSpPr>
        <p:spPr>
          <a:xfrm>
            <a:off x="6884346" y="2786930"/>
            <a:ext cx="113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radosti</a:t>
            </a:r>
            <a:endParaRPr lang="hr-HR" dirty="0"/>
          </a:p>
        </p:txBody>
      </p:sp>
      <p:sp>
        <p:nvSpPr>
          <p:cNvPr id="42" name="TekstniOkvir 41"/>
          <p:cNvSpPr txBox="1"/>
          <p:nvPr/>
        </p:nvSpPr>
        <p:spPr>
          <a:xfrm>
            <a:off x="5514109" y="3962400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</a:t>
            </a:r>
            <a:endParaRPr lang="hr-HR" dirty="0"/>
          </a:p>
        </p:txBody>
      </p:sp>
      <p:sp>
        <p:nvSpPr>
          <p:cNvPr id="43" name="TekstniOkvir 42"/>
          <p:cNvSpPr txBox="1"/>
          <p:nvPr/>
        </p:nvSpPr>
        <p:spPr>
          <a:xfrm>
            <a:off x="6740882" y="381359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uspjeha</a:t>
            </a:r>
            <a:endParaRPr lang="hr-HR" dirty="0"/>
          </a:p>
        </p:txBody>
      </p:sp>
      <p:sp>
        <p:nvSpPr>
          <p:cNvPr id="44" name="TekstniOkvir 43"/>
          <p:cNvSpPr txBox="1"/>
          <p:nvPr/>
        </p:nvSpPr>
        <p:spPr>
          <a:xfrm>
            <a:off x="5829019" y="4569797"/>
            <a:ext cx="39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</a:t>
            </a:r>
            <a:endParaRPr lang="hr-HR" dirty="0"/>
          </a:p>
        </p:txBody>
      </p:sp>
      <p:sp>
        <p:nvSpPr>
          <p:cNvPr id="45" name="TekstniOkvir 44"/>
          <p:cNvSpPr txBox="1"/>
          <p:nvPr/>
        </p:nvSpPr>
        <p:spPr>
          <a:xfrm>
            <a:off x="7157286" y="4276254"/>
            <a:ext cx="9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novoj</a:t>
            </a:r>
            <a:endParaRPr lang="hr-HR" dirty="0"/>
          </a:p>
        </p:txBody>
      </p:sp>
      <p:sp>
        <p:nvSpPr>
          <p:cNvPr id="46" name="TekstniOkvir 45"/>
          <p:cNvSpPr txBox="1"/>
          <p:nvPr/>
        </p:nvSpPr>
        <p:spPr>
          <a:xfrm>
            <a:off x="6714836" y="2225964"/>
            <a:ext cx="95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godini</a:t>
            </a:r>
            <a:endParaRPr lang="hr-HR" dirty="0"/>
          </a:p>
        </p:txBody>
      </p:sp>
      <p:sp>
        <p:nvSpPr>
          <p:cNvPr id="47" name="TekstniOkvir 46"/>
          <p:cNvSpPr txBox="1"/>
          <p:nvPr/>
        </p:nvSpPr>
        <p:spPr>
          <a:xfrm>
            <a:off x="6495264" y="3349388"/>
            <a:ext cx="9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želi</a:t>
            </a:r>
            <a:endParaRPr lang="hr-HR" dirty="0"/>
          </a:p>
        </p:txBody>
      </p:sp>
      <p:sp>
        <p:nvSpPr>
          <p:cNvPr id="48" name="TekstniOkvir 47"/>
          <p:cNvSpPr txBox="1"/>
          <p:nvPr/>
        </p:nvSpPr>
        <p:spPr>
          <a:xfrm>
            <a:off x="7528050" y="3223368"/>
            <a:ext cx="59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</a:t>
            </a:r>
            <a:endParaRPr lang="hr-HR" dirty="0"/>
          </a:p>
        </p:txBody>
      </p:sp>
      <p:sp>
        <p:nvSpPr>
          <p:cNvPr id="49" name="TekstniOkvir 48"/>
          <p:cNvSpPr txBox="1"/>
          <p:nvPr/>
        </p:nvSpPr>
        <p:spPr>
          <a:xfrm>
            <a:off x="6225309" y="4156364"/>
            <a:ext cx="76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48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122</Words>
  <Application>Microsoft Office PowerPoint</Application>
  <PresentationFormat>Široki zaslon</PresentationFormat>
  <Paragraphs>37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PISANJE ČESTITKE</vt:lpstr>
      <vt:lpstr>PISANJE ČESTITKE </vt:lpstr>
      <vt:lpstr>PowerPoint prezentacija</vt:lpstr>
      <vt:lpstr>PISANJE ČESTITKE</vt:lpstr>
      <vt:lpstr>Od zadanih riječi sastavi čestitke.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 POČETNO SLOVO U IMENIMA KNJIGA I NOVINA</dc:title>
  <dc:creator>Tomi i Jakob Delić</dc:creator>
  <cp:lastModifiedBy>Tomi i Jakob Delić</cp:lastModifiedBy>
  <cp:revision>59</cp:revision>
  <dcterms:created xsi:type="dcterms:W3CDTF">2020-01-23T07:43:57Z</dcterms:created>
  <dcterms:modified xsi:type="dcterms:W3CDTF">2020-02-06T16:04:34Z</dcterms:modified>
</cp:coreProperties>
</file>