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5C8C02-B95B-41A5-8C80-8C2410707525}" v="1" dt="2021-11-03T22:13:49.773"/>
    <p1510:client id="{B8D7F994-C54C-4625-AD2F-C0F8A0747D87}" v="256" dt="2021-11-03T22:09:19.8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6847D-1CF6-46BA-B46B-48BED0604A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cap="all" spc="1500" baseline="0">
                <a:latin typeface="+mj-lt"/>
                <a:ea typeface="Source Sans Pro SemiBold" panose="020B06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B4F5A5-C931-4A4C-B6B1-EF4C95965B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cap="all" spc="4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DE4AEC-B6E4-439C-B716-EBE3D4D1D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FF81C-1FCB-4DBA-8044-F1A0FCFD45A6}" type="datetime1">
              <a:rPr lang="en-US" smtClean="0"/>
              <a:t>11/3/2021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8BC18-102E-45BF-8FEA-801E9C59D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A8BF5F-B1F8-461F-9B3D-7D50D0242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6BF779-0B8C-4CC2-9268-9506AD0C5331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266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3A871-D377-4EC0-9ACF-86842F01E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D53202-92A9-45A3-B812-777DB9578B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7196FB0C-3A9D-4892-90C9-21F3459AAD9E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6938C96-CF0F-4B69-A695-913F11BFC6F0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CA7E6BB-6B60-4BF5-9D3E-A3FE782EF5B0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F693EDA-57B3-4AEB-863B-B198C2A5A8E3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3A04A96-045F-4B6E-AEEE-11A2FA01B4FC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FB357DC-5AD3-44F4-879B-5AD6B18AC36F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CA47F-83AD-4BE3-AC2F-6C17883F7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092B3-2D87-4CDF-B84B-C46E5F5D31F7}" type="datetime1">
              <a:rPr lang="en-US" smtClean="0"/>
              <a:t>11/3/2021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118A72-3200-4597-A9C5-0D9ECFF3E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70055A-71D4-49B4-8A8F-19AFDB84E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B0E5D27-C447-432F-982D-B60FDD6F34AD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741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C59DBB-9256-464D-8A6A-8BDA71541D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25E310-E6CB-4838-8E9B-B288DA5527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BCF412A8-E798-47AD-ABD9-98D76A55D30B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70160C5-475D-401A-AEE2-2C04E99A1518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7CC7CE9-9C7F-49C2-8609-47BF523390F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26FD5F1-978C-45AF-9086-D5DBE1F01681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873AB1C-723A-4FB4-9B23-65BAF5074833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1DE5510-5094-4FA4-96E5-AD4841D1C38A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CE2202-679F-48B0-B2DD-F6F547112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69E57-47B1-47B0-B526-3153E4B1E729}" type="datetime1">
              <a:rPr lang="en-US" smtClean="0"/>
              <a:t>11/3/2021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7BC83D-E4C0-49E1-ADA1-1AF403984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F211E-B2EA-4CDC-9E84-B68983949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FE2F5FD-5D31-4C1D-82F8-93624C7B0A3C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8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88500-1605-41EA-A15F-9B79DF7E4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14AC8-25A5-4D7F-BF23-CB20AA2ECF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8997F1B7-1EE7-4EA5-A5A4-866F9A810C9F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5E13483-2FB6-4753-8402-06FDC3498E06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8F0DF22-F640-4002-B783-DF1C6A9473F6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C2787B8-7984-4332-B611-D3D3DE898FE0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AF3646C-B3D7-4F57-8FD2-CD93CEB39214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65FA7DA-93A0-43A4-834C-0F1BB9806A8C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95D22-0146-4DE2-9E78-4C00333D4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7773D-8987-489A-A650-3D6F7D5C7C38}" type="datetime1">
              <a:rPr lang="en-US" smtClean="0"/>
              <a:t>11/3/2021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9717A-A1FE-485D-AFFF-2C7026C71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DB88B-64CF-4100-8F07-D191DD79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04332FF-8349-42A5-B5C8-5EE3825CE252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512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BFE6C-EBF1-47DE-8468-E7125172B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104992-D139-48DC-BCCE-D71EA23CA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A8C5E768-0E62-4DE7-A0AF-93121DA8439E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6402845F-9E8A-41E1-B051-1AAA46C997A2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A45C410-5FD0-4339-A3BC-A865DE4190A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7B0B703-8BA8-483C-A433-C44C809687DE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CCFA03D-B879-419B-88B9-F4F3645C8AF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6B0260A-6B2D-4F54-8614-60BC3103E166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AB8F6-0796-47E9-B1D4-760B7CCFC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150C1-1D78-4D80-810D-E9E86F6E88AB}" type="datetime1">
              <a:rPr lang="en-US" smtClean="0"/>
              <a:t>11/3/2021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886FC0-7327-44D9-B689-0AE73FD25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9D265-BFBA-4C93-9B1A-B9483AE6B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64F5FEB-DE92-47DA-8C46-DC088E8960A4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364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637BE-B22F-40EE-94F0-04549BC56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71582-4BAF-4211-AD4A-476ED6EB11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9DCF6B-C800-4345-BAE9-EE9FA6590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E6190A1E-5381-43C4-B058-7758339984D6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7E35469-0BEA-4E5E-955F-1AA300A62DE5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8F650BE-565E-4A52-8143-7A87700FC5F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86A3F89-AA2A-44E5-915E-C47A069EB68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C57F514-AB27-4489-8D3C-01DD1025DDAD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141169F-1C39-4D04-AF32-D0D14D004B05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087465-759F-4895-8FC6-DD464FB9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9CBD8-1588-4B6B-B74D-87480DDE94C0}" type="datetime1">
              <a:rPr lang="en-US" smtClean="0"/>
              <a:t>11/3/2021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F1AA18-D8A5-44D9-881C-522258ED5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BA574-A76A-4F4C-8CBD-768278B66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793E083-ADC4-4391-83DD-781529A66110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53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1B666-D6BE-4FA8-9CF1-F15FD58B0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E4B4A-DE64-4563-83CD-C40B1D681D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DA0314-0202-4E6D-8352-C28376A9C0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B56083-87B4-4603-B6FF-A9EB68E3E6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3708CF-F028-4917-A9CB-59BF5248A2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0" name="Graphic 185">
            <a:extLst>
              <a:ext uri="{FF2B5EF4-FFF2-40B4-BE49-F238E27FC236}">
                <a16:creationId xmlns:a16="http://schemas.microsoft.com/office/drawing/2014/main" id="{81B934BF-E239-47E1-93E9-EA3182162D21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3BBF177-5044-426A-93ED-64BDC84BF184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4270648-77F5-4D28-B691-DA57AA28FD73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086B770-2F70-4B7B-9525-286BBD63AD72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7DDC14D-7AE3-41CD-ADFC-A3601D4F9DF3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2181834-8401-4B66-85EE-1CBF57807DAB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33C091-3B62-4087-9A97-63BBE28CF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94440-721C-4D75-BD4F-4CFB3D51CDCA}" type="datetime1">
              <a:rPr lang="en-US" smtClean="0"/>
              <a:t>11/3/2021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0710C3-2723-4847-BCAF-96D9FAE50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618B2C-95AC-4438-97FD-07ACF297B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6B0F5A7-6E8A-4BCD-8F1F-233ECD21B262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687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9CF7F-748D-4598-983E-96A2BE2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6" name="Graphic 185">
            <a:extLst>
              <a:ext uri="{FF2B5EF4-FFF2-40B4-BE49-F238E27FC236}">
                <a16:creationId xmlns:a16="http://schemas.microsoft.com/office/drawing/2014/main" id="{DFD4D3BE-80D4-4E69-9C76-F0D8517DF690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A0B6E97F-00E1-4372-8978-8BCBDC9026E6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C7651B7-7A30-4AFA-A4D7-0B0C5D2DDAA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D2FC5CA-556B-4409-B084-34753A1F04E6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E63FB41-EE1F-4889-9096-3A38936330D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DD19F3B-7B3E-4861-8FDA-D0116C96C16E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0A2C46-C908-4010-AAE2-9FA41B145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01A64-483B-4532-94FB-D8F90CB6DEE0}" type="datetime1">
              <a:rPr lang="en-US" smtClean="0"/>
              <a:t>11/3/2021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CF5279-7D37-4D98-9A70-987C84F6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96FAD0-59EF-49AA-BBC6-A0EC184DD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76EB399-18D2-46D5-8757-35FCFF8EA80D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020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185">
            <a:extLst>
              <a:ext uri="{FF2B5EF4-FFF2-40B4-BE49-F238E27FC236}">
                <a16:creationId xmlns:a16="http://schemas.microsoft.com/office/drawing/2014/main" id="{773CCE17-EE0F-40E0-B7AE-CF7677B64709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0AC6C4E-6EA5-454A-AB84-8B94D8B585EC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4329338-925B-4677-BA6E-4357D37DB54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34C0A08-043F-4818-BA1D-BCC9F811A873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DCB185DD-ED0D-4633-8098-95C4A6F177CC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D50526-B611-40B6-BB45-AE82F0EF5992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08C302-4224-4668-8CAC-3267172A0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FB39-20FB-4E2E-B861-45B709B9C3C5}" type="datetime1">
              <a:rPr lang="en-US" smtClean="0"/>
              <a:t>11/3/2021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C8FC22-AEB6-4BAF-BF93-41A2C757C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CA88A-5462-4F17-AFA0-52721ADDB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0CCC791-94D7-4BB8-9EDF-423CEA1F6215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427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6AC37-C5B5-462A-BE4A-E55CEBF2A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B007F-32A8-4688-BBEF-4FCB99DF5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F2E2EB-BF8A-44A4-8AE0-BD6C31B1D9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FC9E188F-54C8-4547-9F8C-525712AD7DB6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99C4538-3939-47A9-A590-09FF21960653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541CA75-5D05-4996-A26D-CE0C909CD5F7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6305856-26BC-4BCC-BEF3-5E9CED94177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C69651C-AC37-4CD2-8367-19297D7E2389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3E9031B-BA8D-4D9D-9BB3-A16F7A80F854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9840A2-CF60-4C47-B955-E65BC451F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8AC19-8BD6-476C-9770-8884373BCF00}" type="datetime1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79DC6E-CC55-47AB-A405-5FB7EE2D1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5D5E7D-EBA7-4DB0-8C78-7EB8A85F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5B051DE-636E-4B3C-9886-2055CE23E49A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270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1D355-3146-41D1-B7DC-20B8ACE39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D4AAFB-E8F8-4FD1-8C6A-ED2C3FAD50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051AF1-B16F-43B9-95CC-C17B570DEC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C8B77273-9FF7-4B93-8385-AD09A5F86AE5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117A673-3729-4EAD-9E8C-52BEBF74B857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E8DB752-94CD-4A94-BDE3-DD285EB89F3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2F8DDFC-E5CA-4F36-B2BE-BCE49D4F6C9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BB589AE-2F9C-4C83-8DC7-1205CB03752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AC9A2DE-3C9E-4CD0-8C7A-CC5F9F9942E4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8C8714-2467-4715-934E-6787C84F7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68C53-8AD1-4F09-9486-FB3406B99CFA}" type="datetime1">
              <a:rPr lang="en-US" smtClean="0"/>
              <a:t>11/3/2021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6F13D6-03EC-4D31-8BB1-9FFDE3633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65D4DD-A2A4-4DF6-9527-E5F12FEB9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D202F3A-9FDE-4E11-B865-FBAEC415F880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411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33F5C3-CD4B-4472-B59A-49D460CB1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72236B-AB2C-4D6F-AE15-700992DA9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0F509-07BE-4446-8772-F44E09936B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fld id="{BA543EDD-D0D2-447F-B24F-3717AF4B109D}" type="datetime1">
              <a:rPr lang="en-US" smtClean="0"/>
              <a:pPr/>
              <a:t>11/3/2021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1B927E-3833-4F85-99B5-56B5F1E540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28CB64-4E98-43DE-B543-7BE5B329DB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fld id="{F3450C42-9A0B-4425-92C2-70FCF7C457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173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79" r:id="rId6"/>
    <p:sldLayoutId id="2147483675" r:id="rId7"/>
    <p:sldLayoutId id="2147483676" r:id="rId8"/>
    <p:sldLayoutId id="2147483677" r:id="rId9"/>
    <p:sldLayoutId id="2147483678" r:id="rId10"/>
    <p:sldLayoutId id="214748368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7">
            <a:extLst>
              <a:ext uri="{FF2B5EF4-FFF2-40B4-BE49-F238E27FC236}">
                <a16:creationId xmlns:a16="http://schemas.microsoft.com/office/drawing/2014/main" id="{489B7BFD-8F45-4093-AD9C-91B15B050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042BC7E5-76DB-4826-8C07-4A49B6353F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479558"/>
            <a:ext cx="1861854" cy="717514"/>
            <a:chOff x="0" y="1479558"/>
            <a:chExt cx="1861854" cy="717514"/>
          </a:xfrm>
          <a:solidFill>
            <a:schemeClr val="tx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16C8D8F-10E9-4498-ABDB-0F923F8B68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47955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3" name="Freeform: Shape 11">
              <a:extLst>
                <a:ext uri="{FF2B5EF4-FFF2-40B4-BE49-F238E27FC236}">
                  <a16:creationId xmlns:a16="http://schemas.microsoft.com/office/drawing/2014/main" id="{1E5A83E3-8A11-4492-BB6E-F5F2240316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9192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98F8FF6-43B4-494A-AF8F-123A4983E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18992" y="-10634"/>
            <a:ext cx="6655405" cy="6335470"/>
          </a:xfrm>
          <a:custGeom>
            <a:avLst/>
            <a:gdLst>
              <a:gd name="connsiteX0" fmla="*/ 1825048 w 6355652"/>
              <a:gd name="connsiteY0" fmla="*/ 0 h 6050127"/>
              <a:gd name="connsiteX1" fmla="*/ 4530604 w 6355652"/>
              <a:gd name="connsiteY1" fmla="*/ 0 h 6050127"/>
              <a:gd name="connsiteX2" fmla="*/ 4692567 w 6355652"/>
              <a:gd name="connsiteY2" fmla="*/ 78022 h 6050127"/>
              <a:gd name="connsiteX3" fmla="*/ 6355652 w 6355652"/>
              <a:gd name="connsiteY3" fmla="*/ 2872301 h 6050127"/>
              <a:gd name="connsiteX4" fmla="*/ 3177826 w 6355652"/>
              <a:gd name="connsiteY4" fmla="*/ 6050127 h 6050127"/>
              <a:gd name="connsiteX5" fmla="*/ 0 w 6355652"/>
              <a:gd name="connsiteY5" fmla="*/ 2872301 h 6050127"/>
              <a:gd name="connsiteX6" fmla="*/ 1663086 w 6355652"/>
              <a:gd name="connsiteY6" fmla="*/ 78022 h 6050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5652" h="6050127">
                <a:moveTo>
                  <a:pt x="1825048" y="0"/>
                </a:moveTo>
                <a:lnTo>
                  <a:pt x="4530604" y="0"/>
                </a:lnTo>
                <a:lnTo>
                  <a:pt x="4692567" y="78022"/>
                </a:lnTo>
                <a:cubicBezTo>
                  <a:pt x="5683175" y="616152"/>
                  <a:pt x="6355652" y="1665694"/>
                  <a:pt x="6355652" y="2872301"/>
                </a:cubicBezTo>
                <a:cubicBezTo>
                  <a:pt x="6355652" y="4627366"/>
                  <a:pt x="4932891" y="6050127"/>
                  <a:pt x="3177826" y="6050127"/>
                </a:cubicBezTo>
                <a:cubicBezTo>
                  <a:pt x="1422761" y="6050127"/>
                  <a:pt x="0" y="4627366"/>
                  <a:pt x="0" y="2872301"/>
                </a:cubicBezTo>
                <a:cubicBezTo>
                  <a:pt x="0" y="1665694"/>
                  <a:pt x="672477" y="616152"/>
                  <a:pt x="1663086" y="78022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B06059C-C357-4011-82B9-9C01063013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5194" y="-1"/>
            <a:ext cx="6705251" cy="6318526"/>
          </a:xfrm>
          <a:custGeom>
            <a:avLst/>
            <a:gdLst>
              <a:gd name="connsiteX0" fmla="*/ 1825048 w 6355652"/>
              <a:gd name="connsiteY0" fmla="*/ 0 h 6050127"/>
              <a:gd name="connsiteX1" fmla="*/ 4530604 w 6355652"/>
              <a:gd name="connsiteY1" fmla="*/ 0 h 6050127"/>
              <a:gd name="connsiteX2" fmla="*/ 4692567 w 6355652"/>
              <a:gd name="connsiteY2" fmla="*/ 78022 h 6050127"/>
              <a:gd name="connsiteX3" fmla="*/ 6355652 w 6355652"/>
              <a:gd name="connsiteY3" fmla="*/ 2872301 h 6050127"/>
              <a:gd name="connsiteX4" fmla="*/ 3177826 w 6355652"/>
              <a:gd name="connsiteY4" fmla="*/ 6050127 h 6050127"/>
              <a:gd name="connsiteX5" fmla="*/ 0 w 6355652"/>
              <a:gd name="connsiteY5" fmla="*/ 2872301 h 6050127"/>
              <a:gd name="connsiteX6" fmla="*/ 1663086 w 6355652"/>
              <a:gd name="connsiteY6" fmla="*/ 78022 h 6050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5652" h="6050127">
                <a:moveTo>
                  <a:pt x="1825048" y="0"/>
                </a:moveTo>
                <a:lnTo>
                  <a:pt x="4530604" y="0"/>
                </a:lnTo>
                <a:lnTo>
                  <a:pt x="4692567" y="78022"/>
                </a:lnTo>
                <a:cubicBezTo>
                  <a:pt x="5683175" y="616152"/>
                  <a:pt x="6355652" y="1665694"/>
                  <a:pt x="6355652" y="2872301"/>
                </a:cubicBezTo>
                <a:cubicBezTo>
                  <a:pt x="6355652" y="4627366"/>
                  <a:pt x="4932891" y="6050127"/>
                  <a:pt x="3177826" y="6050127"/>
                </a:cubicBezTo>
                <a:cubicBezTo>
                  <a:pt x="1422761" y="6050127"/>
                  <a:pt x="0" y="4627366"/>
                  <a:pt x="0" y="2872301"/>
                </a:cubicBezTo>
                <a:cubicBezTo>
                  <a:pt x="0" y="1665694"/>
                  <a:pt x="672477" y="616152"/>
                  <a:pt x="1663086" y="78022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5AFEC601-A132-47EE-B0C2-B38ACD9FCE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86886" y="-1"/>
            <a:ext cx="6705251" cy="6215019"/>
          </a:xfrm>
          <a:custGeom>
            <a:avLst/>
            <a:gdLst>
              <a:gd name="connsiteX0" fmla="*/ 1529549 w 6355652"/>
              <a:gd name="connsiteY0" fmla="*/ 0 h 5890980"/>
              <a:gd name="connsiteX1" fmla="*/ 4826104 w 6355652"/>
              <a:gd name="connsiteY1" fmla="*/ 0 h 5890980"/>
              <a:gd name="connsiteX2" fmla="*/ 4954579 w 6355652"/>
              <a:gd name="connsiteY2" fmla="*/ 78051 h 5890980"/>
              <a:gd name="connsiteX3" fmla="*/ 6355652 w 6355652"/>
              <a:gd name="connsiteY3" fmla="*/ 2713154 h 5890980"/>
              <a:gd name="connsiteX4" fmla="*/ 3177826 w 6355652"/>
              <a:gd name="connsiteY4" fmla="*/ 5890980 h 5890980"/>
              <a:gd name="connsiteX5" fmla="*/ 0 w 6355652"/>
              <a:gd name="connsiteY5" fmla="*/ 2713154 h 5890980"/>
              <a:gd name="connsiteX6" fmla="*/ 1401073 w 6355652"/>
              <a:gd name="connsiteY6" fmla="*/ 78051 h 5890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5652" h="5890980">
                <a:moveTo>
                  <a:pt x="1529549" y="0"/>
                </a:moveTo>
                <a:lnTo>
                  <a:pt x="4826104" y="0"/>
                </a:lnTo>
                <a:lnTo>
                  <a:pt x="4954579" y="78051"/>
                </a:lnTo>
                <a:cubicBezTo>
                  <a:pt x="5799886" y="649129"/>
                  <a:pt x="6355652" y="1616239"/>
                  <a:pt x="6355652" y="2713154"/>
                </a:cubicBezTo>
                <a:cubicBezTo>
                  <a:pt x="6355652" y="4468219"/>
                  <a:pt x="4932891" y="5890980"/>
                  <a:pt x="3177826" y="5890980"/>
                </a:cubicBezTo>
                <a:cubicBezTo>
                  <a:pt x="1422761" y="5890980"/>
                  <a:pt x="0" y="4468219"/>
                  <a:pt x="0" y="2713154"/>
                </a:cubicBezTo>
                <a:cubicBezTo>
                  <a:pt x="0" y="1616239"/>
                  <a:pt x="555766" y="649129"/>
                  <a:pt x="1401073" y="78051"/>
                </a:cubicBezTo>
                <a:close/>
              </a:path>
            </a:pathLst>
          </a:cu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2242409" y="895483"/>
            <a:ext cx="5786232" cy="3011190"/>
          </a:xfrm>
        </p:spPr>
        <p:txBody>
          <a:bodyPr>
            <a:normAutofit/>
          </a:bodyPr>
          <a:lstStyle/>
          <a:p>
            <a:r>
              <a:rPr lang="hr-HR" dirty="0">
                <a:cs typeface="Calibri Light"/>
              </a:rPr>
              <a:t>GLAZBENA KULTURA, 4.R</a:t>
            </a: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2242409" y="3862332"/>
            <a:ext cx="5786232" cy="133490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hr-HR" dirty="0">
                <a:cs typeface="Calibri"/>
              </a:rPr>
              <a:t>ONLINE NASTAVA, 4.11.2021.</a:t>
            </a:r>
          </a:p>
          <a:p>
            <a:endParaRPr lang="hr-HR" dirty="0">
              <a:cs typeface="Calibri"/>
            </a:endParaRPr>
          </a:p>
          <a:p>
            <a:r>
              <a:rPr lang="hr-HR" dirty="0">
                <a:cs typeface="Calibri"/>
              </a:rPr>
              <a:t>UČITELJ: KRUNOSLAV KNEŽEVIĆ</a:t>
            </a:r>
          </a:p>
        </p:txBody>
      </p:sp>
      <p:sp>
        <p:nvSpPr>
          <p:cNvPr id="20" name="Graphic 212">
            <a:extLst>
              <a:ext uri="{FF2B5EF4-FFF2-40B4-BE49-F238E27FC236}">
                <a16:creationId xmlns:a16="http://schemas.microsoft.com/office/drawing/2014/main" id="{279CAF82-0ECF-42BE-8F37-F71941E5D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34716" y="188494"/>
            <a:ext cx="1048371" cy="1048371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2" name="Graphic 212">
            <a:extLst>
              <a:ext uri="{FF2B5EF4-FFF2-40B4-BE49-F238E27FC236}">
                <a16:creationId xmlns:a16="http://schemas.microsoft.com/office/drawing/2014/main" id="{218E095B-4870-4AD5-9C41-C16D59523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34716" y="188494"/>
            <a:ext cx="1048371" cy="1048371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grpSp>
        <p:nvGrpSpPr>
          <p:cNvPr id="24" name="Graphic 185">
            <a:extLst>
              <a:ext uri="{FF2B5EF4-FFF2-40B4-BE49-F238E27FC236}">
                <a16:creationId xmlns:a16="http://schemas.microsoft.com/office/drawing/2014/main" id="{FB9739EB-7F66-433D-841F-AB3CD1870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583101" y="3578317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04F2BBD-A005-4DCB-9566-F2351050B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B00DEC7-198B-49D1-98FD-018F3ECFC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14DFC82-B3B3-468E-91B3-1302CFC68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3250EFE-214E-4B8E-AF96-036A514FF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D058EBE-D4A5-4C43-B170-6A451F87A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1" name="Oval 30">
            <a:extLst>
              <a:ext uri="{FF2B5EF4-FFF2-40B4-BE49-F238E27FC236}">
                <a16:creationId xmlns:a16="http://schemas.microsoft.com/office/drawing/2014/main" id="{033BC44A-0661-43B4-9C14-FD5963C226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4525" y="4910353"/>
            <a:ext cx="468090" cy="468090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E8CB2F0-2F5A-4EBD-B214-E0309C31F5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4525" y="4910353"/>
            <a:ext cx="468090" cy="468090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FFD3887D-244B-4EC4-9208-E304984C5D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22467" y="4200769"/>
            <a:ext cx="2769534" cy="2657232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97224C31-855E-4593-8A58-5B2B0CC4F5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22467" y="4200768"/>
            <a:ext cx="2769534" cy="2657232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14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90C051F-5B38-41E5-9193-024592B4F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ea typeface="Source Sans Pro"/>
              </a:rPr>
              <a:t>PONAVLJANJE I UPJEVAVANJE</a:t>
            </a:r>
            <a:endParaRPr lang="hr-HR" dirty="0"/>
          </a:p>
        </p:txBody>
      </p:sp>
      <p:pic>
        <p:nvPicPr>
          <p:cNvPr id="5" name="Slika 5">
            <a:extLst>
              <a:ext uri="{FF2B5EF4-FFF2-40B4-BE49-F238E27FC236}">
                <a16:creationId xmlns:a16="http://schemas.microsoft.com/office/drawing/2014/main" id="{F84D02F4-5831-4E3D-9EEF-E2BB3BEDD29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117954" y="1346004"/>
            <a:ext cx="5901846" cy="4736471"/>
          </a:xfrm>
        </p:spPr>
      </p:pic>
      <p:pic>
        <p:nvPicPr>
          <p:cNvPr id="7" name="Slika 7">
            <a:extLst>
              <a:ext uri="{FF2B5EF4-FFF2-40B4-BE49-F238E27FC236}">
                <a16:creationId xmlns:a16="http://schemas.microsoft.com/office/drawing/2014/main" id="{D15BA4A2-AAEA-45AA-BAB9-97BCEBA6916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 rot="-1140000">
            <a:off x="7380769" y="1700464"/>
            <a:ext cx="4105666" cy="3330357"/>
          </a:xfrm>
        </p:spPr>
      </p:pic>
      <p:pic>
        <p:nvPicPr>
          <p:cNvPr id="6" name="Dva-i-dva">
            <a:hlinkClick r:id="" action="ppaction://media"/>
            <a:extLst>
              <a:ext uri="{FF2B5EF4-FFF2-40B4-BE49-F238E27FC236}">
                <a16:creationId xmlns:a16="http://schemas.microsoft.com/office/drawing/2014/main" id="{42BEC810-2389-4BDA-9E82-6D1E4F19E0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21478" y="4890588"/>
            <a:ext cx="1325236" cy="134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07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A793046-A5C2-4C57-9E2C-9A0E68729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634614" cy="699262"/>
          </a:xfrm>
        </p:spPr>
        <p:txBody>
          <a:bodyPr/>
          <a:lstStyle/>
          <a:p>
            <a:r>
              <a:rPr lang="hr-HR" dirty="0">
                <a:ea typeface="Source Sans Pro"/>
              </a:rPr>
              <a:t>PONAVLJANJE I UPJEVAVANJE</a:t>
            </a:r>
            <a:endParaRPr lang="hr-HR" dirty="0"/>
          </a:p>
        </p:txBody>
      </p:sp>
      <p:pic>
        <p:nvPicPr>
          <p:cNvPr id="5" name="Slika 5">
            <a:extLst>
              <a:ext uri="{FF2B5EF4-FFF2-40B4-BE49-F238E27FC236}">
                <a16:creationId xmlns:a16="http://schemas.microsoft.com/office/drawing/2014/main" id="{BF24AC68-E56C-4127-B86C-D96CB50EEDA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325046" y="1146871"/>
            <a:ext cx="5309036" cy="5468503"/>
          </a:xfrm>
        </p:spPr>
      </p:pic>
      <p:pic>
        <p:nvPicPr>
          <p:cNvPr id="6" name="Slika 6">
            <a:extLst>
              <a:ext uri="{FF2B5EF4-FFF2-40B4-BE49-F238E27FC236}">
                <a16:creationId xmlns:a16="http://schemas.microsoft.com/office/drawing/2014/main" id="{598DB3A3-4868-4CBB-ADF9-84FB514708E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 rot="-1200000">
            <a:off x="6892708" y="1129376"/>
            <a:ext cx="3897160" cy="2925479"/>
          </a:xfrm>
        </p:spPr>
      </p:pic>
      <p:pic>
        <p:nvPicPr>
          <p:cNvPr id="7" name="Zdravo-maleni">
            <a:hlinkClick r:id="" action="ppaction://media"/>
            <a:extLst>
              <a:ext uri="{FF2B5EF4-FFF2-40B4-BE49-F238E27FC236}">
                <a16:creationId xmlns:a16="http://schemas.microsoft.com/office/drawing/2014/main" id="{E0DD73A7-560B-4CE3-BB5D-8AA0FF09B8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61560" y="4734012"/>
            <a:ext cx="1460934" cy="144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214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1068806-7C9F-4D7B-9D6C-57E756EE3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634614" cy="1033290"/>
          </a:xfrm>
        </p:spPr>
        <p:txBody>
          <a:bodyPr/>
          <a:lstStyle/>
          <a:p>
            <a:r>
              <a:rPr lang="hr-HR" dirty="0">
                <a:ea typeface="Source Sans Pro"/>
              </a:rPr>
              <a:t>PONAVLJANJE I UPJEVAVANJE</a:t>
            </a:r>
            <a:endParaRPr lang="hr-HR" dirty="0"/>
          </a:p>
        </p:txBody>
      </p:sp>
      <p:pic>
        <p:nvPicPr>
          <p:cNvPr id="7" name="Slika 7">
            <a:extLst>
              <a:ext uri="{FF2B5EF4-FFF2-40B4-BE49-F238E27FC236}">
                <a16:creationId xmlns:a16="http://schemas.microsoft.com/office/drawing/2014/main" id="{B14A02AE-EFE7-487F-8029-8ECE627B6C3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 rot="-1500000">
            <a:off x="360141" y="1825626"/>
            <a:ext cx="3647031" cy="2510817"/>
          </a:xfrm>
        </p:spPr>
      </p:pic>
      <p:pic>
        <p:nvPicPr>
          <p:cNvPr id="5" name="Slika 5">
            <a:extLst>
              <a:ext uri="{FF2B5EF4-FFF2-40B4-BE49-F238E27FC236}">
                <a16:creationId xmlns:a16="http://schemas.microsoft.com/office/drawing/2014/main" id="{E86477C1-8F8C-41F1-8E50-852DE635D5E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4533379" y="1225038"/>
            <a:ext cx="7321462" cy="5187167"/>
          </a:xfrm>
        </p:spPr>
      </p:pic>
      <p:pic>
        <p:nvPicPr>
          <p:cNvPr id="6" name="Notni-stan">
            <a:hlinkClick r:id="" action="ppaction://media"/>
            <a:extLst>
              <a:ext uri="{FF2B5EF4-FFF2-40B4-BE49-F238E27FC236}">
                <a16:creationId xmlns:a16="http://schemas.microsoft.com/office/drawing/2014/main" id="{A0CA3AA5-0384-4735-8EE4-16AA772F8E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30026" y="548232"/>
            <a:ext cx="1210414" cy="1106030"/>
          </a:xfrm>
          <a:prstGeom prst="rect">
            <a:avLst/>
          </a:prstGeom>
        </p:spPr>
      </p:pic>
      <p:pic>
        <p:nvPicPr>
          <p:cNvPr id="8" name="Slika 8">
            <a:extLst>
              <a:ext uri="{FF2B5EF4-FFF2-40B4-BE49-F238E27FC236}">
                <a16:creationId xmlns:a16="http://schemas.microsoft.com/office/drawing/2014/main" id="{A4A153B2-C7B4-478C-81EB-BD0F83C739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60000">
            <a:off x="1728592" y="4512235"/>
            <a:ext cx="2743200" cy="1382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190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1DD7191-AA2E-4D7D-858F-718C71804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899" y="229427"/>
            <a:ext cx="2832970" cy="438303"/>
          </a:xfrm>
        </p:spPr>
        <p:txBody>
          <a:bodyPr>
            <a:normAutofit fontScale="90000"/>
          </a:bodyPr>
          <a:lstStyle/>
          <a:p>
            <a:r>
              <a:rPr lang="hr-HR" sz="3600" dirty="0">
                <a:solidFill>
                  <a:schemeClr val="accent1">
                    <a:lumMod val="50000"/>
                  </a:schemeClr>
                </a:solidFill>
                <a:ea typeface="Source Sans Pro"/>
              </a:rPr>
              <a:t>Nova pjesma</a:t>
            </a:r>
            <a:endParaRPr lang="hr-HR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Slika 5" descr="Slika na kojoj se prikazuje tekst&#10;&#10;Opis je automatski generiran">
            <a:extLst>
              <a:ext uri="{FF2B5EF4-FFF2-40B4-BE49-F238E27FC236}">
                <a16:creationId xmlns:a16="http://schemas.microsoft.com/office/drawing/2014/main" id="{D93FB279-D4B5-441B-8FE5-6110B2A289D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65762" y="664351"/>
            <a:ext cx="11903901" cy="6193721"/>
          </a:xfrm>
        </p:spPr>
      </p:pic>
      <p:pic>
        <p:nvPicPr>
          <p:cNvPr id="7" name="Vjeverica-uputa-za-prezentaciju">
            <a:hlinkClick r:id="" action="ppaction://media"/>
            <a:extLst>
              <a:ext uri="{FF2B5EF4-FFF2-40B4-BE49-F238E27FC236}">
                <a16:creationId xmlns:a16="http://schemas.microsoft.com/office/drawing/2014/main" id="{4DD71AE2-F6B9-4D62-AD30-4F401ED8D0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04793" y="4546122"/>
            <a:ext cx="1961975" cy="1774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78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5" descr="Slika na kojoj se prikazuje tekst&#10;&#10;Opis je automatski generiran">
            <a:extLst>
              <a:ext uri="{FF2B5EF4-FFF2-40B4-BE49-F238E27FC236}">
                <a16:creationId xmlns:a16="http://schemas.microsoft.com/office/drawing/2014/main" id="{23F8536E-AE94-4648-A612-2C498C06CA8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-163882" y="-3704"/>
            <a:ext cx="12279680" cy="6861778"/>
          </a:xfrm>
        </p:spPr>
      </p:pic>
      <p:pic>
        <p:nvPicPr>
          <p:cNvPr id="6" name="Vjeverica">
            <a:hlinkClick r:id="" action="ppaction://media"/>
            <a:extLst>
              <a:ext uri="{FF2B5EF4-FFF2-40B4-BE49-F238E27FC236}">
                <a16:creationId xmlns:a16="http://schemas.microsoft.com/office/drawing/2014/main" id="{35ADB7B4-2189-4118-ACE6-1F6C733BE4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54272" y="4514806"/>
            <a:ext cx="2045482" cy="185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522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aphic 185">
            <a:extLst>
              <a:ext uri="{FF2B5EF4-FFF2-40B4-BE49-F238E27FC236}">
                <a16:creationId xmlns:a16="http://schemas.microsoft.com/office/drawing/2014/main" id="{8997F1B7-1EE7-4EA5-A5A4-866F9A810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5E13483-2FB6-4753-8402-06FDC3498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8F0DF22-F640-4002-B783-DF1C6A9473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C2787B8-7984-4332-B611-D3D3DE898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AF3646C-B3D7-4F57-8FD2-CD93CEB392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65FA7DA-93A0-43A4-834C-0F1BB9806A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104332FF-8349-42A5-B5C8-5EE3825CE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3C1D1FA3-6212-4B97-9B1E-C7F81247C2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11C51958-04D4-4687-95A2-95DCDCF474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79AFCB35-9C04-4524-A0B1-57FF6865D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265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D11AD2AD-0BA0-4DD3-8EEA-84686A0E71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239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CB950D7-B525-490E-B021-82AA4C2EF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1854" y="633046"/>
            <a:ext cx="4834021" cy="131499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HVALA NA PAŽNJI I TRUDU!!!</a:t>
            </a:r>
          </a:p>
        </p:txBody>
      </p:sp>
      <p:pic>
        <p:nvPicPr>
          <p:cNvPr id="5" name="Slika 5" descr="Slika na kojoj se prikazuje tekst&#10;&#10;Opis je automatski generiran">
            <a:extLst>
              <a:ext uri="{FF2B5EF4-FFF2-40B4-BE49-F238E27FC236}">
                <a16:creationId xmlns:a16="http://schemas.microsoft.com/office/drawing/2014/main" id="{B69AEE47-EAC0-4E6C-9CFC-159EACF0DF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2" y="2359111"/>
            <a:ext cx="12193856" cy="4500556"/>
          </a:xfrm>
          <a:prstGeom prst="rect">
            <a:avLst/>
          </a:prstGeom>
        </p:spPr>
      </p:pic>
      <p:grpSp>
        <p:nvGrpSpPr>
          <p:cNvPr id="31" name="Graphic 185">
            <a:extLst>
              <a:ext uri="{FF2B5EF4-FFF2-40B4-BE49-F238E27FC236}">
                <a16:creationId xmlns:a16="http://schemas.microsoft.com/office/drawing/2014/main" id="{0C156BF8-7FF7-440F-BE2B-417DFFE8B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7067280-C3E7-4DF6-A345-B9FEF6EF8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78365A8-666B-4417-9D3C-554E6E6B2C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E71CAAFA-0A31-4308-AB9F-B1C84ABDF9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6AB1D25-144D-4BB4-A45C-60B8A094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069F0FB4-779A-48FC-AC33-784F177C92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40134268"/>
      </p:ext>
    </p:extLst>
  </p:cSld>
  <p:clrMapOvr>
    <a:masterClrMapping/>
  </p:clrMapOvr>
</p:sld>
</file>

<file path=ppt/theme/theme1.xml><?xml version="1.0" encoding="utf-8"?>
<a:theme xmlns:a="http://schemas.openxmlformats.org/drawingml/2006/main" name="FunkyShapesVTI">
  <a:themeElements>
    <a:clrScheme name="Custom 15">
      <a:dk1>
        <a:sysClr val="windowText" lastClr="000000"/>
      </a:dk1>
      <a:lt1>
        <a:sysClr val="window" lastClr="FFFFFF"/>
      </a:lt1>
      <a:dk2>
        <a:srgbClr val="2D2D2D"/>
      </a:dk2>
      <a:lt2>
        <a:srgbClr val="F3FFF8"/>
      </a:lt2>
      <a:accent1>
        <a:srgbClr val="FF80BD"/>
      </a:accent1>
      <a:accent2>
        <a:srgbClr val="1EB9D3"/>
      </a:accent2>
      <a:accent3>
        <a:srgbClr val="21C46B"/>
      </a:accent3>
      <a:accent4>
        <a:srgbClr val="EA9600"/>
      </a:accent4>
      <a:accent5>
        <a:srgbClr val="F43B56"/>
      </a:accent5>
      <a:accent6>
        <a:srgbClr val="4B56E8"/>
      </a:accent6>
      <a:hlink>
        <a:srgbClr val="8F61FF"/>
      </a:hlink>
      <a:folHlink>
        <a:srgbClr val="F900A0"/>
      </a:folHlink>
    </a:clrScheme>
    <a:fontScheme name="Source Sans Pro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yShapesVTI" id="{A7F40C41-3FB2-45B0-B0D6-DFB7FDD9B7AD}" vid="{C49381A0-09CD-46EE-B141-E2CDD87ABFE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Široki zaslon</PresentationFormat>
  <Paragraphs>0</Paragraphs>
  <Slides>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7</vt:i4>
      </vt:variant>
    </vt:vector>
  </HeadingPairs>
  <TitlesOfParts>
    <vt:vector size="8" baseType="lpstr">
      <vt:lpstr>FunkyShapesVTI</vt:lpstr>
      <vt:lpstr>GLAZBENA KULTURA, 4.R</vt:lpstr>
      <vt:lpstr>PONAVLJANJE I UPJEVAVANJE</vt:lpstr>
      <vt:lpstr>PONAVLJANJE I UPJEVAVANJE</vt:lpstr>
      <vt:lpstr>PONAVLJANJE I UPJEVAVANJE</vt:lpstr>
      <vt:lpstr>Nova pjesma</vt:lpstr>
      <vt:lpstr>PowerPoint prezentacija</vt:lpstr>
      <vt:lpstr>HVALA NA PAŽNJI I TRUDU!!!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GLA</dc:title>
  <dc:creator/>
  <cp:lastModifiedBy/>
  <cp:revision>91</cp:revision>
  <dcterms:created xsi:type="dcterms:W3CDTF">2021-11-03T21:37:19Z</dcterms:created>
  <dcterms:modified xsi:type="dcterms:W3CDTF">2021-11-03T22:14:01Z</dcterms:modified>
</cp:coreProperties>
</file>