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0"/>
  </p:notesMasterIdLst>
  <p:sldIdLst>
    <p:sldId id="353" r:id="rId4"/>
    <p:sldId id="348" r:id="rId5"/>
    <p:sldId id="354" r:id="rId6"/>
    <p:sldId id="347" r:id="rId7"/>
    <p:sldId id="337" r:id="rId8"/>
    <p:sldId id="356" r:id="rId9"/>
    <p:sldId id="363" r:id="rId10"/>
    <p:sldId id="364" r:id="rId11"/>
    <p:sldId id="365" r:id="rId12"/>
    <p:sldId id="366" r:id="rId13"/>
    <p:sldId id="329" r:id="rId14"/>
    <p:sldId id="367" r:id="rId15"/>
    <p:sldId id="299" r:id="rId16"/>
    <p:sldId id="358" r:id="rId17"/>
    <p:sldId id="359" r:id="rId18"/>
    <p:sldId id="34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8" y="114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7A80772-5F48-444B-909E-60FACAB6B8FE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F16B449-F5B7-4D1C-B524-58A0CCD475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E3503243-A816-45B2-8D73-8FD35BAB63ED}"/>
              </a:ext>
            </a:extLst>
          </p:cNvPr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D0617E07-B62F-4C5A-8324-8121790C557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95E3AE0-69B9-44BD-A213-EFFEE695836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7F7644BA-95E4-4334-B15E-5641519DE45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45589BD7-1AAE-47A5-A953-39874867B91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FC370075-FBF1-4459-A6DC-D8D76AEB076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E3183AA-105B-47EF-AA5D-058969BF023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FC2D6A0-18EB-4B00-815F-BF0C52FA5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BDBE0CB-23EF-4EA9-9EFC-763B13F4C0A1}"/>
              </a:ext>
            </a:extLst>
          </p:cNvPr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C899DDF-74C3-4C72-AED1-0962CD1554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75CB74E-F65F-47F8-A8AE-7B7FF78C2892}"/>
              </a:ext>
            </a:extLst>
          </p:cNvPr>
          <p:cNvGrpSpPr/>
          <p:nvPr userDrawn="1"/>
        </p:nvGrpSpPr>
        <p:grpSpPr>
          <a:xfrm>
            <a:off x="4079368" y="197085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895E5FF-2AD1-4D60-B9DC-23569CF082C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D141F39-0A15-4C0D-9357-F96ECF22045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21450A8-BB0B-4C76-AECE-EDEA1A12A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5AAF11-525B-4526-A0C8-892969E72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4A9E649-7CC2-4EA9-AB25-19096B52AE8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6FFB54-5A6B-402C-BF64-F9A0D4F6092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BDEE8A-9721-4F12-BF30-B3892398A2A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F995AF-82CD-4344-B5B9-370E1050E42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682587B-FE10-4ADA-9DD2-A1F1EC01BC3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22246" y="2124991"/>
            <a:ext cx="37225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B4BF6DC-797F-4878-8F38-6D12B5EA5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D4AE3C9-25F7-435F-8241-E0E3E024E6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9033F92-5447-4701-9973-78667CCF7D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81009FC0-F461-43C1-A305-424A4B8DBC2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D3E3847-E4AC-4C7E-9A5E-BE2F9DB0A4D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C0A871EA-43B6-40F5-B8FE-1A422C77A0C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A757F5D-4C8E-4BEE-AD55-7B1F4C7E50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F757335-D800-4EEA-9CE9-408094DD27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649CB23-30FC-4222-A82E-B62216712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96DDDB5F-280B-4331-9598-C8195A43A2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8585"/>
            <a:ext cx="12192000" cy="31929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8B40CD-7F2F-4D2A-ABFB-C9D21AE99420}"/>
              </a:ext>
            </a:extLst>
          </p:cNvPr>
          <p:cNvSpPr/>
          <p:nvPr userDrawn="1"/>
        </p:nvSpPr>
        <p:spPr>
          <a:xfrm>
            <a:off x="0" y="1389109"/>
            <a:ext cx="12192000" cy="213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3D3E8-EA73-4D55-A85B-305A0FC68ADE}"/>
              </a:ext>
            </a:extLst>
          </p:cNvPr>
          <p:cNvSpPr/>
          <p:nvPr userDrawn="1"/>
        </p:nvSpPr>
        <p:spPr>
          <a:xfrm>
            <a:off x="0" y="6638925"/>
            <a:ext cx="12192000" cy="21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9" r:id="rId5"/>
    <p:sldLayoutId id="2147483678" r:id="rId6"/>
    <p:sldLayoutId id="2147483677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3493477" y="2107137"/>
            <a:ext cx="546295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5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PRODUŽENI BORAVAK</a:t>
            </a:r>
            <a:endParaRPr lang="ko-KR" altLang="en-US" sz="5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-422029" y="4024209"/>
            <a:ext cx="1219199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2200" b="1" smtClean="0">
                <a:solidFill>
                  <a:schemeClr val="bg1"/>
                </a:solidFill>
                <a:latin typeface="Lucida Bright" pitchFamily="18" charset="0"/>
                <a:cs typeface="David" pitchFamily="34" charset="-79"/>
              </a:rPr>
              <a:t>Učiteljica</a:t>
            </a:r>
            <a:r>
              <a:rPr lang="hr-HR" altLang="ko-KR" sz="2200" b="1" dirty="0" smtClean="0">
                <a:solidFill>
                  <a:schemeClr val="bg1"/>
                </a:solidFill>
                <a:latin typeface="Lucida Bright" pitchFamily="18" charset="0"/>
                <a:cs typeface="David" pitchFamily="34" charset="-79"/>
              </a:rPr>
              <a:t>: Kristina Komin</a:t>
            </a:r>
          </a:p>
        </p:txBody>
      </p:sp>
    </p:spTree>
    <p:extLst>
      <p:ext uri="{BB962C8B-B14F-4D97-AF65-F5344CB8AC3E}">
        <p14:creationId xmlns:p14="http://schemas.microsoft.com/office/powerpoint/2010/main" val="42866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790091" y="2450123"/>
            <a:ext cx="80185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200" dirty="0">
                <a:latin typeface="Constantia" pitchFamily="18" charset="0"/>
              </a:rPr>
              <a:t>Obveza svakog roditelja je provjeriti </a:t>
            </a:r>
            <a:r>
              <a:rPr lang="hr-HR" sz="2200" dirty="0" smtClean="0">
                <a:latin typeface="Constantia" pitchFamily="18" charset="0"/>
              </a:rPr>
              <a:t>domaću zadaću koju </a:t>
            </a:r>
            <a:r>
              <a:rPr lang="hr-HR" sz="2200" dirty="0">
                <a:latin typeface="Constantia" pitchFamily="18" charset="0"/>
              </a:rPr>
              <a:t>je dijete napisalo u PB, te dovršiti </a:t>
            </a:r>
            <a:r>
              <a:rPr lang="hr-HR" sz="2200" dirty="0" smtClean="0">
                <a:latin typeface="Constantia" pitchFamily="18" charset="0"/>
              </a:rPr>
              <a:t>istu, </a:t>
            </a:r>
            <a:r>
              <a:rPr lang="hr-HR" sz="2200" dirty="0">
                <a:latin typeface="Constantia" pitchFamily="18" charset="0"/>
              </a:rPr>
              <a:t>ukoliko </a:t>
            </a:r>
            <a:r>
              <a:rPr lang="hr-HR" sz="2200" dirty="0" smtClean="0">
                <a:latin typeface="Constantia" pitchFamily="18" charset="0"/>
              </a:rPr>
              <a:t>ju </a:t>
            </a:r>
            <a:r>
              <a:rPr lang="hr-HR" sz="2200" dirty="0">
                <a:latin typeface="Constantia" pitchFamily="18" charset="0"/>
              </a:rPr>
              <a:t>dijete nije stiglo u cijelosti završiti.</a:t>
            </a:r>
          </a:p>
        </p:txBody>
      </p:sp>
      <p:sp>
        <p:nvSpPr>
          <p:cNvPr id="3" name="Strelica udesno 2"/>
          <p:cNvSpPr/>
          <p:nvPr/>
        </p:nvSpPr>
        <p:spPr>
          <a:xfrm>
            <a:off x="1641231" y="2502877"/>
            <a:ext cx="844062" cy="8088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366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836984" y="317920"/>
            <a:ext cx="6857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nstantia" pitchFamily="18" charset="0"/>
              </a:rPr>
              <a:t>U produženom boravku postoje i pravila ponašanja te se očekuje da ih učenici poštuju. Kršenje pravila kažnjava se promjenom polja na Semaforu ponašanja. </a:t>
            </a:r>
            <a:endParaRPr lang="hr-HR" sz="2400" dirty="0" smtClean="0">
              <a:latin typeface="Constantia" pitchFamily="18" charset="0"/>
            </a:endParaRPr>
          </a:p>
          <a:p>
            <a:endParaRPr lang="hr-HR" sz="2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114502" y="17171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hr-HR" sz="2200" dirty="0" smtClean="0">
                <a:solidFill>
                  <a:prstClr val="black"/>
                </a:solidFill>
                <a:latin typeface="Constantia" pitchFamily="18" charset="0"/>
              </a:rPr>
              <a:t>Prema </a:t>
            </a:r>
            <a:r>
              <a:rPr lang="hr-HR" sz="2200" dirty="0">
                <a:solidFill>
                  <a:prstClr val="black"/>
                </a:solidFill>
                <a:latin typeface="Constantia" pitchFamily="18" charset="0"/>
              </a:rPr>
              <a:t>Pravilniku o kriterijima za izricanje pedagoških mjera Škola može ispisati </a:t>
            </a:r>
            <a:r>
              <a:rPr lang="hr-HR" sz="2200" dirty="0" smtClean="0">
                <a:solidFill>
                  <a:prstClr val="black"/>
                </a:solidFill>
                <a:latin typeface="Constantia" pitchFamily="18" charset="0"/>
              </a:rPr>
              <a:t>učenika </a:t>
            </a:r>
            <a:r>
              <a:rPr lang="hr-HR" sz="2200" dirty="0">
                <a:solidFill>
                  <a:prstClr val="black"/>
                </a:solidFill>
                <a:latin typeface="Constantia" pitchFamily="18" charset="0"/>
              </a:rPr>
              <a:t>iz produženog boravka, ako učenik </a:t>
            </a:r>
            <a:r>
              <a:rPr lang="hr-HR" sz="2200" dirty="0" smtClean="0">
                <a:solidFill>
                  <a:prstClr val="black"/>
                </a:solidFill>
                <a:latin typeface="Constantia" pitchFamily="18" charset="0"/>
              </a:rPr>
              <a:t>svojim neprimjerenim </a:t>
            </a:r>
            <a:r>
              <a:rPr lang="hr-HR" sz="2200" dirty="0">
                <a:solidFill>
                  <a:prstClr val="black"/>
                </a:solidFill>
                <a:latin typeface="Constantia" pitchFamily="18" charset="0"/>
              </a:rPr>
              <a:t>ponašanjem onemogućava rad grupe ili ako roditelj na vrijeme ne podmiri troškove. </a:t>
            </a:r>
          </a:p>
        </p:txBody>
      </p:sp>
      <p:sp>
        <p:nvSpPr>
          <p:cNvPr id="3" name="Strelica udesno 2"/>
          <p:cNvSpPr/>
          <p:nvPr/>
        </p:nvSpPr>
        <p:spPr>
          <a:xfrm>
            <a:off x="2186247" y="171718"/>
            <a:ext cx="864524" cy="6733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353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4947138" y="1476675"/>
            <a:ext cx="6096000" cy="41498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r-HR" sz="2000" b="1" dirty="0">
                <a:latin typeface="Constantia" pitchFamily="18" charset="0"/>
                <a:ea typeface="Calibri"/>
                <a:cs typeface="Calibri"/>
              </a:rPr>
              <a:t>OSTALE INFORMACIJE*</a:t>
            </a:r>
            <a:r>
              <a:rPr lang="hr-HR" sz="2000" dirty="0">
                <a:latin typeface="Constantia" pitchFamily="18" charset="0"/>
                <a:ea typeface="Calibri"/>
                <a:cs typeface="Calibri"/>
              </a:rPr>
              <a:t> </a:t>
            </a:r>
            <a:endParaRPr lang="hr-HR" sz="2000" dirty="0" smtClean="0">
              <a:latin typeface="Constantia" pitchFamily="18" charset="0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hr-HR" sz="2000" dirty="0">
              <a:latin typeface="Constantia" pitchFamily="18" charset="0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hr-HR" sz="2000" dirty="0">
              <a:latin typeface="Constantia" pitchFamily="18" charset="0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hr-HR" sz="2000" dirty="0" smtClean="0">
                <a:latin typeface="Constantia" pitchFamily="18" charset="0"/>
                <a:ea typeface="Calibri"/>
                <a:cs typeface="Calibri"/>
              </a:rPr>
              <a:t>Ukoliko </a:t>
            </a:r>
            <a:r>
              <a:rPr lang="hr-HR" sz="2000" dirty="0">
                <a:latin typeface="Constantia" pitchFamily="18" charset="0"/>
                <a:ea typeface="Calibri"/>
                <a:cs typeface="Calibri"/>
              </a:rPr>
              <a:t>po dijete dolazi netko drugi osim Vas, molim da me obavijestite</a:t>
            </a:r>
            <a:r>
              <a:rPr lang="hr-HR" sz="2000" dirty="0" smtClean="0">
                <a:latin typeface="Constantia" pitchFamily="18" charset="0"/>
                <a:ea typeface="Calibri"/>
                <a:cs typeface="Calibri"/>
              </a:rPr>
              <a:t>.</a:t>
            </a:r>
            <a:r>
              <a:rPr lang="hr-HR" altLang="sr-Latn-RS" sz="2000" dirty="0">
                <a:latin typeface="Constantia" pitchFamily="18" charset="0"/>
              </a:rPr>
              <a:t> Prilikom dolaska i odlaska djeteta iz PB potrebno je javiti se </a:t>
            </a:r>
            <a:r>
              <a:rPr lang="hr-HR" altLang="sr-Latn-RS" sz="2000" dirty="0" smtClean="0">
                <a:latin typeface="Constantia" pitchFamily="18" charset="0"/>
              </a:rPr>
              <a:t>učiteljici(meni). </a:t>
            </a:r>
            <a:endParaRPr lang="hr-HR" sz="2000" dirty="0" smtClean="0">
              <a:latin typeface="Constantia" pitchFamily="18" charset="0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hr-HR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900246" y="894480"/>
            <a:ext cx="6096000" cy="25032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hr-HR" sz="2000" dirty="0">
                <a:latin typeface="Constantia" pitchFamily="18" charset="0"/>
                <a:ea typeface="Calibri"/>
                <a:cs typeface="Calibri"/>
              </a:rPr>
              <a:t>Također, molim vas da javite ukoliko dijete određeni dan neće doći u PB, posebno kada je smjena poslijepodne.</a:t>
            </a:r>
            <a:endParaRPr lang="hr-HR" sz="2000" dirty="0">
              <a:latin typeface="Constantia" pitchFamily="18" charset="0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r-HR" sz="2000" dirty="0">
                <a:latin typeface="Constantia" pitchFamily="18" charset="0"/>
                <a:ea typeface="Calibri"/>
                <a:cs typeface="Calibri"/>
              </a:rPr>
              <a:t>* Učenici u produženom boravku moraju sa sobom imati škare i ljepilo te bočicu za vodu.</a:t>
            </a:r>
            <a:endParaRPr lang="hr-HR" sz="2000" dirty="0">
              <a:latin typeface="Constant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49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505199" y="1606062"/>
            <a:ext cx="7631723" cy="281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r-HR" sz="2000" b="1" dirty="0">
                <a:latin typeface="Constantia" pitchFamily="18" charset="0"/>
                <a:ea typeface="Calibri"/>
                <a:cs typeface="Calibri"/>
              </a:rPr>
              <a:t>Ukoliko ste u mogućnosti, možete donijeti fotokopirni papir na kojem učenici mogu crtati, raditi likovne radove ili ćemo ga iskoristiti za </a:t>
            </a:r>
            <a:r>
              <a:rPr lang="hr-HR" sz="2000" b="1" dirty="0" err="1">
                <a:latin typeface="Constantia" pitchFamily="18" charset="0"/>
                <a:ea typeface="Calibri"/>
                <a:cs typeface="Calibri"/>
              </a:rPr>
              <a:t>printanje</a:t>
            </a:r>
            <a:r>
              <a:rPr lang="hr-HR" sz="2000" b="1" dirty="0">
                <a:latin typeface="Constantia" pitchFamily="18" charset="0"/>
                <a:ea typeface="Calibri"/>
                <a:cs typeface="Calibri"/>
              </a:rPr>
              <a:t>. Također, ukoliko imate igre, crtane filmove, knjige ili nešto drugo što bi obogatilo naš Produženi boravak, a ne koristite više kod kuće možete donijeti u PB. Unaprijed zahvaljujemo!</a:t>
            </a:r>
            <a:r>
              <a:rPr lang="hr-HR" sz="2000" dirty="0">
                <a:latin typeface="Constantia" pitchFamily="18" charset="0"/>
                <a:ea typeface="Calibri"/>
                <a:cs typeface="Calibri"/>
              </a:rPr>
              <a:t> </a:t>
            </a:r>
            <a:r>
              <a:rPr lang="hr-HR" sz="2000" dirty="0">
                <a:latin typeface="Constantia" pitchFamily="18" charset="0"/>
                <a:ea typeface="Calibri"/>
                <a:cs typeface="Calibri"/>
                <a:sym typeface="Wingdings"/>
              </a:rPr>
              <a:t></a:t>
            </a:r>
            <a:endParaRPr lang="hr-HR" sz="2000" dirty="0">
              <a:latin typeface="Constant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03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877D57-FF1C-4214-93AE-980C365DB010}"/>
              </a:ext>
            </a:extLst>
          </p:cNvPr>
          <p:cNvGrpSpPr/>
          <p:nvPr/>
        </p:nvGrpSpPr>
        <p:grpSpPr>
          <a:xfrm>
            <a:off x="1" y="2769507"/>
            <a:ext cx="12191999" cy="1318987"/>
            <a:chOff x="1" y="2920520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2920520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r-HR" altLang="ko-KR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  <a:cs typeface="Arial" pitchFamily="34" charset="0"/>
                </a:rPr>
                <a:t>HVALA NA PAŽNJI!</a:t>
              </a:r>
              <a:endPara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3859851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438021" y="208695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b="1" dirty="0" smtClean="0"/>
              <a:t>Što </a:t>
            </a:r>
            <a:r>
              <a:rPr lang="hr-HR" sz="2800" b="1" dirty="0"/>
              <a:t>je produženi boravak? </a:t>
            </a:r>
            <a:endParaRPr lang="hr-HR" sz="2800" dirty="0"/>
          </a:p>
        </p:txBody>
      </p:sp>
      <p:sp>
        <p:nvSpPr>
          <p:cNvPr id="3" name="Pravokutnik 2"/>
          <p:cNvSpPr/>
          <p:nvPr/>
        </p:nvSpPr>
        <p:spPr>
          <a:xfrm>
            <a:off x="6218821" y="2985832"/>
            <a:ext cx="593187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200" dirty="0" smtClean="0">
                <a:latin typeface="Constantia" pitchFamily="18" charset="0"/>
              </a:rPr>
              <a:t>Produženi </a:t>
            </a:r>
            <a:r>
              <a:rPr lang="hr-HR" sz="2200" dirty="0">
                <a:latin typeface="Constantia" pitchFamily="18" charset="0"/>
              </a:rPr>
              <a:t>boravak je oblik odgojno- obrazovnog rada koji je namijenjen </a:t>
            </a:r>
            <a:r>
              <a:rPr lang="hr-HR" sz="2200" dirty="0" smtClean="0">
                <a:latin typeface="Constantia" pitchFamily="18" charset="0"/>
              </a:rPr>
              <a:t>učenicima prvenstveno </a:t>
            </a:r>
            <a:r>
              <a:rPr lang="hr-HR" sz="2200" dirty="0">
                <a:latin typeface="Constantia" pitchFamily="18" charset="0"/>
              </a:rPr>
              <a:t>prvih i drugih </a:t>
            </a:r>
            <a:r>
              <a:rPr lang="hr-HR" sz="2200" dirty="0" smtClean="0">
                <a:latin typeface="Constantia" pitchFamily="18" charset="0"/>
              </a:rPr>
              <a:t>razreda te trećeg razreda. </a:t>
            </a:r>
            <a:r>
              <a:rPr lang="hr-HR" sz="2200" dirty="0">
                <a:latin typeface="Constantia" pitchFamily="18" charset="0"/>
              </a:rPr>
              <a:t>Organizira se neposredno nakon nastave i u smjeni prije nastave. Trenutno produženi boravak broji 20-tak učenika.</a:t>
            </a:r>
          </a:p>
          <a:p>
            <a:pPr algn="just"/>
            <a:endParaRPr lang="hr-HR" sz="2000" dirty="0" smtClean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096000" y="2959966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r-HR" sz="2200" dirty="0">
                <a:latin typeface="Constantia" pitchFamily="18" charset="0"/>
              </a:rPr>
              <a:t>Slobodno organizirano vrijeme obuhvatit će razne igre i aktivnosti u dogovoru s učenicima, dok usmjereni odmor učenika prati sam plan i program PB, uključuje obilježavanje važnih datuma iz kalendara škole, radionice itd.</a:t>
            </a:r>
          </a:p>
        </p:txBody>
      </p:sp>
    </p:spTree>
    <p:extLst>
      <p:ext uri="{BB962C8B-B14F-4D97-AF65-F5344CB8AC3E}">
        <p14:creationId xmlns:p14="http://schemas.microsoft.com/office/powerpoint/2010/main" val="539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222737" y="1124278"/>
            <a:ext cx="4583723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sz="3400" b="1" dirty="0">
                <a:latin typeface="Baskerville Old Face" pitchFamily="18" charset="0"/>
              </a:rPr>
              <a:t> </a:t>
            </a:r>
            <a:r>
              <a:rPr lang="hr-HR" sz="3400" b="1" dirty="0" smtClean="0">
                <a:latin typeface="Baskerville Old Face" pitchFamily="18" charset="0"/>
              </a:rPr>
              <a:t> Organizacija </a:t>
            </a:r>
            <a:r>
              <a:rPr lang="hr-HR" sz="3400" b="1" dirty="0">
                <a:latin typeface="Baskerville Old Face" pitchFamily="18" charset="0"/>
              </a:rPr>
              <a:t>rada u </a:t>
            </a:r>
            <a:r>
              <a:rPr lang="hr-HR" sz="3400" b="1" dirty="0" smtClean="0">
                <a:latin typeface="Baskerville Old Face" pitchFamily="18" charset="0"/>
              </a:rPr>
              <a:t>PB</a:t>
            </a:r>
            <a:endParaRPr lang="hr-HR" sz="3400" dirty="0">
              <a:latin typeface="Baskerville Old Face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5A4A2C-0F50-4D8E-8DDC-65A972965DF9}"/>
              </a:ext>
            </a:extLst>
          </p:cNvPr>
          <p:cNvGrpSpPr/>
          <p:nvPr/>
        </p:nvGrpSpPr>
        <p:grpSpPr>
          <a:xfrm>
            <a:off x="5779477" y="363415"/>
            <a:ext cx="6412523" cy="1459446"/>
            <a:chOff x="6214587" y="653215"/>
            <a:chExt cx="5977413" cy="74079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5D7B3E-C4A3-4CB1-891D-3E3600B188C6}"/>
                </a:ext>
              </a:extLst>
            </p:cNvPr>
            <p:cNvSpPr/>
            <p:nvPr/>
          </p:nvSpPr>
          <p:spPr>
            <a:xfrm>
              <a:off x="6530226" y="660323"/>
              <a:ext cx="5661774" cy="730397"/>
            </a:xfrm>
            <a:custGeom>
              <a:avLst/>
              <a:gdLst>
                <a:gd name="connsiteX0" fmla="*/ 0 w 5661774"/>
                <a:gd name="connsiteY0" fmla="*/ 0 h 730397"/>
                <a:gd name="connsiteX1" fmla="*/ 5661774 w 5661774"/>
                <a:gd name="connsiteY1" fmla="*/ 0 h 730397"/>
                <a:gd name="connsiteX2" fmla="*/ 5661774 w 5661774"/>
                <a:gd name="connsiteY2" fmla="*/ 730397 h 730397"/>
                <a:gd name="connsiteX3" fmla="*/ 0 w 5661774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74" h="730397">
                  <a:moveTo>
                    <a:pt x="0" y="0"/>
                  </a:moveTo>
                  <a:lnTo>
                    <a:pt x="5661774" y="0"/>
                  </a:lnTo>
                  <a:lnTo>
                    <a:pt x="5661774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9B9F771-2BCC-456D-BF06-DA1216163FB7}"/>
                </a:ext>
              </a:extLst>
            </p:cNvPr>
            <p:cNvSpPr/>
            <p:nvPr/>
          </p:nvSpPr>
          <p:spPr>
            <a:xfrm>
              <a:off x="6214587" y="653215"/>
              <a:ext cx="324100" cy="74079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429A85-4323-4615-9B5F-ED8CE8EC00D9}"/>
              </a:ext>
            </a:extLst>
          </p:cNvPr>
          <p:cNvGrpSpPr/>
          <p:nvPr/>
        </p:nvGrpSpPr>
        <p:grpSpPr>
          <a:xfrm>
            <a:off x="5898806" y="2641686"/>
            <a:ext cx="6322304" cy="1121422"/>
            <a:chOff x="6214587" y="1866035"/>
            <a:chExt cx="5977413" cy="74079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FD9083-84AA-450B-9070-08A245A81221}"/>
                </a:ext>
              </a:extLst>
            </p:cNvPr>
            <p:cNvSpPr/>
            <p:nvPr/>
          </p:nvSpPr>
          <p:spPr>
            <a:xfrm>
              <a:off x="6261428" y="1874074"/>
              <a:ext cx="5930572" cy="730397"/>
            </a:xfrm>
            <a:custGeom>
              <a:avLst/>
              <a:gdLst>
                <a:gd name="connsiteX0" fmla="*/ 249384 w 5930572"/>
                <a:gd name="connsiteY0" fmla="*/ 0 h 730397"/>
                <a:gd name="connsiteX1" fmla="*/ 5930572 w 5930572"/>
                <a:gd name="connsiteY1" fmla="*/ 0 h 730397"/>
                <a:gd name="connsiteX2" fmla="*/ 5930572 w 5930572"/>
                <a:gd name="connsiteY2" fmla="*/ 730397 h 730397"/>
                <a:gd name="connsiteX3" fmla="*/ 498766 w 5930572"/>
                <a:gd name="connsiteY3" fmla="*/ 730397 h 730397"/>
                <a:gd name="connsiteX4" fmla="*/ 249384 w 5930572"/>
                <a:gd name="connsiteY4" fmla="*/ 730397 h 730397"/>
                <a:gd name="connsiteX5" fmla="*/ 0 w 5930572"/>
                <a:gd name="connsiteY5" fmla="*/ 730397 h 730397"/>
                <a:gd name="connsiteX6" fmla="*/ 340135 w 5930572"/>
                <a:gd name="connsiteY6" fmla="*/ 355036 h 730397"/>
                <a:gd name="connsiteX7" fmla="*/ 249384 w 5930572"/>
                <a:gd name="connsiteY7" fmla="*/ 0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0572" h="730397">
                  <a:moveTo>
                    <a:pt x="249384" y="0"/>
                  </a:moveTo>
                  <a:lnTo>
                    <a:pt x="5930572" y="0"/>
                  </a:lnTo>
                  <a:lnTo>
                    <a:pt x="5930572" y="730397"/>
                  </a:lnTo>
                  <a:lnTo>
                    <a:pt x="498766" y="730397"/>
                  </a:lnTo>
                  <a:lnTo>
                    <a:pt x="249384" y="730397"/>
                  </a:lnTo>
                  <a:lnTo>
                    <a:pt x="0" y="730397"/>
                  </a:lnTo>
                  <a:cubicBezTo>
                    <a:pt x="113379" y="605277"/>
                    <a:pt x="97113" y="441264"/>
                    <a:pt x="340135" y="355036"/>
                  </a:cubicBezTo>
                  <a:cubicBezTo>
                    <a:pt x="573496" y="129735"/>
                    <a:pt x="249384" y="108622"/>
                    <a:pt x="249384" y="0"/>
                  </a:cubicBez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52206EE-3933-4D55-9B7F-989805884876}"/>
                </a:ext>
              </a:extLst>
            </p:cNvPr>
            <p:cNvSpPr/>
            <p:nvPr/>
          </p:nvSpPr>
          <p:spPr>
            <a:xfrm>
              <a:off x="6214587" y="1866035"/>
              <a:ext cx="495708" cy="74079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CFEC31-8002-47BE-9C04-21B19234CD78}"/>
              </a:ext>
            </a:extLst>
          </p:cNvPr>
          <p:cNvGrpSpPr/>
          <p:nvPr/>
        </p:nvGrpSpPr>
        <p:grpSpPr>
          <a:xfrm>
            <a:off x="6797181" y="828341"/>
            <a:ext cx="4930120" cy="446276"/>
            <a:chOff x="6854326" y="901252"/>
            <a:chExt cx="4930120" cy="4462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2F6695-8B5E-4973-90D5-7E69B2ADDF06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A84D0C-FB3A-4082-A1A9-5364997C0747}"/>
                </a:ext>
              </a:extLst>
            </p:cNvPr>
            <p:cNvSpPr txBox="1"/>
            <p:nvPr/>
          </p:nvSpPr>
          <p:spPr>
            <a:xfrm>
              <a:off x="6903686" y="901252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2F1C2D4-F277-46AF-922B-58156F8D06A5}"/>
              </a:ext>
            </a:extLst>
          </p:cNvPr>
          <p:cNvSpPr txBox="1"/>
          <p:nvPr/>
        </p:nvSpPr>
        <p:spPr>
          <a:xfrm>
            <a:off x="6745020" y="2730604"/>
            <a:ext cx="5134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latin typeface="Constantia" pitchFamily="18" charset="0"/>
              </a:rPr>
              <a:t>Produženi boravak ima svoj raspored aktivnosti, no važno je </a:t>
            </a:r>
            <a:r>
              <a:rPr lang="hr-HR" sz="2200" b="1" dirty="0">
                <a:latin typeface="Constantia" pitchFamily="18" charset="0"/>
              </a:rPr>
              <a:t>napomenuti</a:t>
            </a:r>
            <a:r>
              <a:rPr lang="hr-HR" sz="2200" dirty="0">
                <a:latin typeface="Constantia" pitchFamily="18" charset="0"/>
              </a:rPr>
              <a:t> da se on po potrebi može mijenjati.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1BEA49-C54A-450E-82FF-6B15569F4B70}"/>
              </a:ext>
            </a:extLst>
          </p:cNvPr>
          <p:cNvGrpSpPr/>
          <p:nvPr/>
        </p:nvGrpSpPr>
        <p:grpSpPr>
          <a:xfrm>
            <a:off x="6911476" y="4379247"/>
            <a:ext cx="4880760" cy="592629"/>
            <a:chOff x="6854326" y="754899"/>
            <a:chExt cx="4880760" cy="5926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FF3174-E0A5-4320-A012-74C42D690962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5106CA-D3EA-43B8-A825-B17DC3257295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907B7D-9DA1-4536-B361-83B314E564E1}"/>
              </a:ext>
            </a:extLst>
          </p:cNvPr>
          <p:cNvGrpSpPr/>
          <p:nvPr/>
        </p:nvGrpSpPr>
        <p:grpSpPr>
          <a:xfrm>
            <a:off x="6911476" y="5593711"/>
            <a:ext cx="4880760" cy="592629"/>
            <a:chOff x="6854326" y="754899"/>
            <a:chExt cx="4880760" cy="5926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0EEF297-7491-4843-A6A5-AF44E29AA229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0EED5C-6E16-4D62-8FB5-0EC974F0A300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Pravokutnik 1"/>
          <p:cNvSpPr/>
          <p:nvPr/>
        </p:nvSpPr>
        <p:spPr>
          <a:xfrm>
            <a:off x="6459674" y="3117565"/>
            <a:ext cx="5628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. </a:t>
            </a:r>
            <a:endParaRPr lang="hr-HR" sz="1600" dirty="0"/>
          </a:p>
        </p:txBody>
      </p:sp>
      <p:sp>
        <p:nvSpPr>
          <p:cNvPr id="3" name="Pravokutnik 2"/>
          <p:cNvSpPr/>
          <p:nvPr/>
        </p:nvSpPr>
        <p:spPr>
          <a:xfrm>
            <a:off x="6441976" y="420317"/>
            <a:ext cx="52359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latin typeface="Constantia" pitchFamily="18" charset="0"/>
              </a:rPr>
              <a:t>PB radi u dvije smjene, od </a:t>
            </a:r>
            <a:r>
              <a:rPr lang="hr-HR" sz="2200" b="1" dirty="0">
                <a:latin typeface="Constantia" pitchFamily="18" charset="0"/>
              </a:rPr>
              <a:t>8:00 do </a:t>
            </a:r>
            <a:r>
              <a:rPr lang="hr-HR" sz="2200" b="1" dirty="0" smtClean="0">
                <a:latin typeface="Constantia" pitchFamily="18" charset="0"/>
              </a:rPr>
              <a:t>13:05</a:t>
            </a:r>
            <a:r>
              <a:rPr lang="hr-HR" sz="2200" dirty="0" smtClean="0">
                <a:latin typeface="Constantia" pitchFamily="18" charset="0"/>
              </a:rPr>
              <a:t> </a:t>
            </a:r>
            <a:r>
              <a:rPr lang="hr-HR" sz="2200" dirty="0">
                <a:latin typeface="Constantia" pitchFamily="18" charset="0"/>
              </a:rPr>
              <a:t>prije nastave te u drugoj smjeni, </a:t>
            </a:r>
            <a:r>
              <a:rPr lang="hr-HR" sz="2200" dirty="0" smtClean="0">
                <a:latin typeface="Constantia" pitchFamily="18" charset="0"/>
              </a:rPr>
              <a:t>neposredno nakon  </a:t>
            </a:r>
            <a:r>
              <a:rPr lang="hr-HR" sz="2200" dirty="0">
                <a:latin typeface="Constantia" pitchFamily="18" charset="0"/>
              </a:rPr>
              <a:t>nastave, </a:t>
            </a:r>
            <a:endParaRPr lang="hr-HR" sz="2200" dirty="0" smtClean="0">
              <a:latin typeface="Constantia" pitchFamily="18" charset="0"/>
            </a:endParaRPr>
          </a:p>
          <a:p>
            <a:r>
              <a:rPr lang="hr-HR" sz="2200" dirty="0" smtClean="0">
                <a:latin typeface="Constantia" pitchFamily="18" charset="0"/>
              </a:rPr>
              <a:t>od </a:t>
            </a:r>
            <a:r>
              <a:rPr lang="hr-HR" sz="2200" b="1" dirty="0" smtClean="0">
                <a:latin typeface="Constantia" pitchFamily="18" charset="0"/>
              </a:rPr>
              <a:t>11:30 </a:t>
            </a:r>
            <a:r>
              <a:rPr lang="hr-HR" sz="2200" b="1" dirty="0">
                <a:latin typeface="Constantia" pitchFamily="18" charset="0"/>
              </a:rPr>
              <a:t>do </a:t>
            </a:r>
            <a:r>
              <a:rPr lang="hr-HR" sz="2200" b="1" dirty="0" smtClean="0">
                <a:latin typeface="Constantia" pitchFamily="18" charset="0"/>
              </a:rPr>
              <a:t>16:30</a:t>
            </a:r>
            <a:r>
              <a:rPr lang="hr-HR" sz="2200" dirty="0">
                <a:latin typeface="Constantia" pitchFamily="18" charset="0"/>
              </a:rPr>
              <a:t>. </a:t>
            </a:r>
            <a:endParaRPr lang="ko-KR" altLang="en-US" sz="2200" dirty="0">
              <a:solidFill>
                <a:schemeClr val="bg1"/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75" y="304339"/>
            <a:ext cx="11573197" cy="724247"/>
          </a:xfrm>
        </p:spPr>
        <p:txBody>
          <a:bodyPr/>
          <a:lstStyle/>
          <a:p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PRODUŽENI BORAVAK (PRIJEPODNE)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68AC1-83E3-4082-AAB3-825BD711CE72}"/>
              </a:ext>
            </a:extLst>
          </p:cNvPr>
          <p:cNvSpPr txBox="1"/>
          <p:nvPr/>
        </p:nvSpPr>
        <p:spPr>
          <a:xfrm>
            <a:off x="696937" y="157359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 smtClean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8FD60-1330-4BA7-B242-328D11A81C3E}"/>
              </a:ext>
            </a:extLst>
          </p:cNvPr>
          <p:cNvSpPr txBox="1"/>
          <p:nvPr/>
        </p:nvSpPr>
        <p:spPr>
          <a:xfrm>
            <a:off x="696937" y="2179832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 smtClean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37093D-598A-4F18-998F-A50F9AC8FEE8}"/>
              </a:ext>
            </a:extLst>
          </p:cNvPr>
          <p:cNvSpPr txBox="1"/>
          <p:nvPr/>
        </p:nvSpPr>
        <p:spPr>
          <a:xfrm>
            <a:off x="696937" y="2887785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4F80D5-4312-4C75-B4DD-91B313B372E6}"/>
              </a:ext>
            </a:extLst>
          </p:cNvPr>
          <p:cNvSpPr txBox="1"/>
          <p:nvPr/>
        </p:nvSpPr>
        <p:spPr>
          <a:xfrm>
            <a:off x="696937" y="352023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7" name="그룹 1">
            <a:extLst>
              <a:ext uri="{FF2B5EF4-FFF2-40B4-BE49-F238E27FC236}">
                <a16:creationId xmlns:a16="http://schemas.microsoft.com/office/drawing/2014/main" id="{C3F5EC48-E023-47E6-8026-100FD7137CD2}"/>
              </a:ext>
            </a:extLst>
          </p:cNvPr>
          <p:cNvGrpSpPr/>
          <p:nvPr/>
        </p:nvGrpSpPr>
        <p:grpSpPr>
          <a:xfrm>
            <a:off x="8879602" y="1118902"/>
            <a:ext cx="2698118" cy="3783853"/>
            <a:chOff x="1424711" y="1905228"/>
            <a:chExt cx="2209824" cy="3099065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9E04B51-C545-4D2F-BCFE-815E9515D406}"/>
                </a:ext>
              </a:extLst>
            </p:cNvPr>
            <p:cNvSpPr/>
            <p:nvPr/>
          </p:nvSpPr>
          <p:spPr>
            <a:xfrm rot="12941625">
              <a:off x="1424711" y="4433696"/>
              <a:ext cx="404735" cy="570597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7B1DA22F-86AC-4B68-8576-0A1084E27A00}"/>
                </a:ext>
              </a:extLst>
            </p:cNvPr>
            <p:cNvSpPr/>
            <p:nvPr/>
          </p:nvSpPr>
          <p:spPr>
            <a:xfrm rot="12941625">
              <a:off x="1766893" y="3906380"/>
              <a:ext cx="403335" cy="685009"/>
            </a:xfrm>
            <a:custGeom>
              <a:avLst/>
              <a:gdLst/>
              <a:ahLst/>
              <a:cxnLst/>
              <a:rect l="l" t="t" r="r" b="b"/>
              <a:pathLst>
                <a:path w="720775" h="1224135">
                  <a:moveTo>
                    <a:pt x="720775" y="768849"/>
                  </a:moveTo>
                  <a:lnTo>
                    <a:pt x="720775" y="1224135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786DC2-7C01-4A81-B40B-95F93D56EC04}"/>
                </a:ext>
              </a:extLst>
            </p:cNvPr>
            <p:cNvSpPr/>
            <p:nvPr/>
          </p:nvSpPr>
          <p:spPr>
            <a:xfrm rot="18341625">
              <a:off x="2017334" y="3474526"/>
              <a:ext cx="725305" cy="4033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711534-653C-44D1-89BA-17ABB95C58E3}"/>
                </a:ext>
              </a:extLst>
            </p:cNvPr>
            <p:cNvSpPr/>
            <p:nvPr/>
          </p:nvSpPr>
          <p:spPr>
            <a:xfrm rot="18341625">
              <a:off x="2440514" y="2885471"/>
              <a:ext cx="725305" cy="4033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69B817-6663-4C04-9F37-7C2C6629AE6C}"/>
                </a:ext>
              </a:extLst>
            </p:cNvPr>
            <p:cNvSpPr/>
            <p:nvPr/>
          </p:nvSpPr>
          <p:spPr>
            <a:xfrm rot="18341625">
              <a:off x="2860653" y="2294232"/>
              <a:ext cx="725305" cy="4033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Isosceles Triangle 37">
              <a:extLst>
                <a:ext uri="{FF2B5EF4-FFF2-40B4-BE49-F238E27FC236}">
                  <a16:creationId xmlns:a16="http://schemas.microsoft.com/office/drawing/2014/main" id="{D3595296-AF43-40C4-8CF8-8E8A75F2E450}"/>
                </a:ext>
              </a:extLst>
            </p:cNvPr>
            <p:cNvSpPr/>
            <p:nvPr/>
          </p:nvSpPr>
          <p:spPr>
            <a:xfrm rot="12941625">
              <a:off x="1459371" y="4842093"/>
              <a:ext cx="78768" cy="111048"/>
            </a:xfrm>
            <a:custGeom>
              <a:avLst/>
              <a:gdLst/>
              <a:ahLst/>
              <a:cxnLst/>
              <a:rect l="l" t="t" r="r" b="b"/>
              <a:pathLst>
                <a:path w="140762" h="198446">
                  <a:moveTo>
                    <a:pt x="140762" y="198446"/>
                  </a:moveTo>
                  <a:lnTo>
                    <a:pt x="0" y="198446"/>
                  </a:lnTo>
                  <a:lnTo>
                    <a:pt x="703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CB9344CE-1AAD-4BC8-B349-33B1542B91F8}"/>
                </a:ext>
              </a:extLst>
            </p:cNvPr>
            <p:cNvSpPr/>
            <p:nvPr/>
          </p:nvSpPr>
          <p:spPr>
            <a:xfrm rot="12941625">
              <a:off x="2416025" y="1905228"/>
              <a:ext cx="407082" cy="2860923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C8F0CE1-8A64-4286-9200-9A66A4A887A8}"/>
                </a:ext>
              </a:extLst>
            </p:cNvPr>
            <p:cNvSpPr/>
            <p:nvPr/>
          </p:nvSpPr>
          <p:spPr>
            <a:xfrm rot="18341625">
              <a:off x="3393219" y="2003381"/>
              <a:ext cx="80589" cy="40204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39B2E00-B258-4D89-BE67-5EA1981FC073}"/>
                </a:ext>
              </a:extLst>
            </p:cNvPr>
            <p:cNvSpPr/>
            <p:nvPr/>
          </p:nvSpPr>
          <p:spPr>
            <a:xfrm rot="18341625" flipH="1">
              <a:off x="3425271" y="2162553"/>
              <a:ext cx="26247" cy="906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1611856-353A-44A0-9723-D709195B23F5}"/>
              </a:ext>
            </a:extLst>
          </p:cNvPr>
          <p:cNvSpPr txBox="1"/>
          <p:nvPr/>
        </p:nvSpPr>
        <p:spPr>
          <a:xfrm>
            <a:off x="2668607" y="2079325"/>
            <a:ext cx="1480863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F31096-A0A3-44B8-B6E1-DCA7DAF17E5F}"/>
              </a:ext>
            </a:extLst>
          </p:cNvPr>
          <p:cNvSpPr txBox="1"/>
          <p:nvPr/>
        </p:nvSpPr>
        <p:spPr>
          <a:xfrm>
            <a:off x="5184628" y="3087840"/>
            <a:ext cx="1317789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5BB994-545D-435B-A0D2-9F1A53843FE3}"/>
              </a:ext>
            </a:extLst>
          </p:cNvPr>
          <p:cNvSpPr txBox="1"/>
          <p:nvPr/>
        </p:nvSpPr>
        <p:spPr>
          <a:xfrm>
            <a:off x="1778086" y="3520237"/>
            <a:ext cx="1317789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자유형: 도형 54">
            <a:extLst>
              <a:ext uri="{FF2B5EF4-FFF2-40B4-BE49-F238E27FC236}">
                <a16:creationId xmlns:a16="http://schemas.microsoft.com/office/drawing/2014/main" id="{5CF64CAE-276B-4865-A111-C054C5EA5600}"/>
              </a:ext>
            </a:extLst>
          </p:cNvPr>
          <p:cNvSpPr>
            <a:spLocks noChangeAspect="1"/>
          </p:cNvSpPr>
          <p:nvPr/>
        </p:nvSpPr>
        <p:spPr>
          <a:xfrm>
            <a:off x="1567494" y="2033519"/>
            <a:ext cx="234322" cy="379351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2" name="Block Arc 5">
            <a:extLst>
              <a:ext uri="{FF2B5EF4-FFF2-40B4-BE49-F238E27FC236}">
                <a16:creationId xmlns:a16="http://schemas.microsoft.com/office/drawing/2014/main" id="{F2660E53-DCC7-4DE6-870E-9341E1EE8889}"/>
              </a:ext>
            </a:extLst>
          </p:cNvPr>
          <p:cNvSpPr>
            <a:spLocks noChangeAspect="1"/>
          </p:cNvSpPr>
          <p:nvPr/>
        </p:nvSpPr>
        <p:spPr>
          <a:xfrm rot="10800000">
            <a:off x="3596687" y="4406022"/>
            <a:ext cx="351787" cy="37935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3" name="자유형: 도형 61">
            <a:extLst>
              <a:ext uri="{FF2B5EF4-FFF2-40B4-BE49-F238E27FC236}">
                <a16:creationId xmlns:a16="http://schemas.microsoft.com/office/drawing/2014/main" id="{46750A93-B7E4-4292-9FF4-7593D9E38544}"/>
              </a:ext>
            </a:extLst>
          </p:cNvPr>
          <p:cNvSpPr>
            <a:spLocks noChangeAspect="1"/>
          </p:cNvSpPr>
          <p:nvPr/>
        </p:nvSpPr>
        <p:spPr>
          <a:xfrm>
            <a:off x="1248195" y="3438284"/>
            <a:ext cx="319299" cy="379351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자유형: 도형 62">
            <a:extLst>
              <a:ext uri="{FF2B5EF4-FFF2-40B4-BE49-F238E27FC236}">
                <a16:creationId xmlns:a16="http://schemas.microsoft.com/office/drawing/2014/main" id="{B42FBEB0-123C-41FF-840E-49D4E28683BD}"/>
              </a:ext>
            </a:extLst>
          </p:cNvPr>
          <p:cNvSpPr>
            <a:spLocks noChangeAspect="1"/>
          </p:cNvSpPr>
          <p:nvPr/>
        </p:nvSpPr>
        <p:spPr>
          <a:xfrm>
            <a:off x="4644748" y="3027479"/>
            <a:ext cx="379352" cy="336175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Freeform 32">
            <a:extLst>
              <a:ext uri="{FF2B5EF4-FFF2-40B4-BE49-F238E27FC236}">
                <a16:creationId xmlns:a16="http://schemas.microsoft.com/office/drawing/2014/main" id="{47985B62-3C2F-492E-96A5-BE4C994EBC36}"/>
              </a:ext>
            </a:extLst>
          </p:cNvPr>
          <p:cNvSpPr/>
          <p:nvPr/>
        </p:nvSpPr>
        <p:spPr>
          <a:xfrm flipH="1">
            <a:off x="6559331" y="4785374"/>
            <a:ext cx="2410675" cy="123977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9532"/>
              <a:gd name="connsiteX1" fmla="*/ 0 w 5281240"/>
              <a:gd name="connsiteY1" fmla="*/ 0 h 839532"/>
              <a:gd name="connsiteX2" fmla="*/ 323850 w 5281240"/>
              <a:gd name="connsiteY2" fmla="*/ 57150 h 839532"/>
              <a:gd name="connsiteX3" fmla="*/ 238125 w 5281240"/>
              <a:gd name="connsiteY3" fmla="*/ 352425 h 839532"/>
              <a:gd name="connsiteX4" fmla="*/ 971550 w 5281240"/>
              <a:gd name="connsiteY4" fmla="*/ 257175 h 839532"/>
              <a:gd name="connsiteX5" fmla="*/ 396571 w 5281240"/>
              <a:gd name="connsiteY5" fmla="*/ 798444 h 839532"/>
              <a:gd name="connsiteX6" fmla="*/ 2295525 w 5281240"/>
              <a:gd name="connsiteY6" fmla="*/ 654326 h 839532"/>
              <a:gd name="connsiteX7" fmla="*/ 2190750 w 5281240"/>
              <a:gd name="connsiteY7" fmla="*/ 838200 h 839532"/>
              <a:gd name="connsiteX8" fmla="*/ 5281240 w 5281240"/>
              <a:gd name="connsiteY8" fmla="*/ 617385 h 839532"/>
              <a:gd name="connsiteX0" fmla="*/ 0 w 5281240"/>
              <a:gd name="connsiteY0" fmla="*/ 0 h 839532"/>
              <a:gd name="connsiteX1" fmla="*/ 0 w 5281240"/>
              <a:gd name="connsiteY1" fmla="*/ 0 h 839532"/>
              <a:gd name="connsiteX2" fmla="*/ 323850 w 5281240"/>
              <a:gd name="connsiteY2" fmla="*/ 57150 h 839532"/>
              <a:gd name="connsiteX3" fmla="*/ 238125 w 5281240"/>
              <a:gd name="connsiteY3" fmla="*/ 352425 h 839532"/>
              <a:gd name="connsiteX4" fmla="*/ 971550 w 5281240"/>
              <a:gd name="connsiteY4" fmla="*/ 257175 h 839532"/>
              <a:gd name="connsiteX5" fmla="*/ 396571 w 5281240"/>
              <a:gd name="connsiteY5" fmla="*/ 798444 h 839532"/>
              <a:gd name="connsiteX6" fmla="*/ 2295525 w 5281240"/>
              <a:gd name="connsiteY6" fmla="*/ 654326 h 839532"/>
              <a:gd name="connsiteX7" fmla="*/ 2190750 w 5281240"/>
              <a:gd name="connsiteY7" fmla="*/ 838200 h 839532"/>
              <a:gd name="connsiteX8" fmla="*/ 5281240 w 5281240"/>
              <a:gd name="connsiteY8" fmla="*/ 617385 h 839532"/>
              <a:gd name="connsiteX0" fmla="*/ 0 w 5281240"/>
              <a:gd name="connsiteY0" fmla="*/ 0 h 1146626"/>
              <a:gd name="connsiteX1" fmla="*/ 0 w 5281240"/>
              <a:gd name="connsiteY1" fmla="*/ 0 h 1146626"/>
              <a:gd name="connsiteX2" fmla="*/ 323850 w 5281240"/>
              <a:gd name="connsiteY2" fmla="*/ 57150 h 1146626"/>
              <a:gd name="connsiteX3" fmla="*/ 238125 w 5281240"/>
              <a:gd name="connsiteY3" fmla="*/ 352425 h 1146626"/>
              <a:gd name="connsiteX4" fmla="*/ 971550 w 5281240"/>
              <a:gd name="connsiteY4" fmla="*/ 257175 h 1146626"/>
              <a:gd name="connsiteX5" fmla="*/ 396571 w 5281240"/>
              <a:gd name="connsiteY5" fmla="*/ 798444 h 1146626"/>
              <a:gd name="connsiteX6" fmla="*/ 2295525 w 5281240"/>
              <a:gd name="connsiteY6" fmla="*/ 654326 h 1146626"/>
              <a:gd name="connsiteX7" fmla="*/ 1773307 w 5281240"/>
              <a:gd name="connsiteY7" fmla="*/ 1146313 h 1146626"/>
              <a:gd name="connsiteX8" fmla="*/ 5281240 w 5281240"/>
              <a:gd name="connsiteY8" fmla="*/ 617385 h 1146626"/>
              <a:gd name="connsiteX0" fmla="*/ 0 w 5281240"/>
              <a:gd name="connsiteY0" fmla="*/ 0 h 1146626"/>
              <a:gd name="connsiteX1" fmla="*/ 0 w 5281240"/>
              <a:gd name="connsiteY1" fmla="*/ 0 h 1146626"/>
              <a:gd name="connsiteX2" fmla="*/ 323850 w 5281240"/>
              <a:gd name="connsiteY2" fmla="*/ 57150 h 1146626"/>
              <a:gd name="connsiteX3" fmla="*/ 238125 w 5281240"/>
              <a:gd name="connsiteY3" fmla="*/ 352425 h 1146626"/>
              <a:gd name="connsiteX4" fmla="*/ 971550 w 5281240"/>
              <a:gd name="connsiteY4" fmla="*/ 257175 h 1146626"/>
              <a:gd name="connsiteX5" fmla="*/ 545658 w 5281240"/>
              <a:gd name="connsiteY5" fmla="*/ 778565 h 1146626"/>
              <a:gd name="connsiteX6" fmla="*/ 2295525 w 5281240"/>
              <a:gd name="connsiteY6" fmla="*/ 654326 h 1146626"/>
              <a:gd name="connsiteX7" fmla="*/ 1773307 w 5281240"/>
              <a:gd name="connsiteY7" fmla="*/ 1146313 h 1146626"/>
              <a:gd name="connsiteX8" fmla="*/ 5281240 w 5281240"/>
              <a:gd name="connsiteY8" fmla="*/ 617385 h 1146626"/>
              <a:gd name="connsiteX0" fmla="*/ 0 w 5281240"/>
              <a:gd name="connsiteY0" fmla="*/ 0 h 1146775"/>
              <a:gd name="connsiteX1" fmla="*/ 0 w 5281240"/>
              <a:gd name="connsiteY1" fmla="*/ 0 h 1146775"/>
              <a:gd name="connsiteX2" fmla="*/ 323850 w 5281240"/>
              <a:gd name="connsiteY2" fmla="*/ 57150 h 1146775"/>
              <a:gd name="connsiteX3" fmla="*/ 238125 w 5281240"/>
              <a:gd name="connsiteY3" fmla="*/ 352425 h 1146775"/>
              <a:gd name="connsiteX4" fmla="*/ 971550 w 5281240"/>
              <a:gd name="connsiteY4" fmla="*/ 257175 h 1146775"/>
              <a:gd name="connsiteX5" fmla="*/ 545658 w 5281240"/>
              <a:gd name="connsiteY5" fmla="*/ 778565 h 1146775"/>
              <a:gd name="connsiteX6" fmla="*/ 2255768 w 5281240"/>
              <a:gd name="connsiteY6" fmla="*/ 783534 h 1146775"/>
              <a:gd name="connsiteX7" fmla="*/ 1773307 w 5281240"/>
              <a:gd name="connsiteY7" fmla="*/ 1146313 h 1146775"/>
              <a:gd name="connsiteX8" fmla="*/ 5281240 w 5281240"/>
              <a:gd name="connsiteY8" fmla="*/ 617385 h 1146775"/>
              <a:gd name="connsiteX0" fmla="*/ 0 w 5281240"/>
              <a:gd name="connsiteY0" fmla="*/ 0 h 1246043"/>
              <a:gd name="connsiteX1" fmla="*/ 0 w 5281240"/>
              <a:gd name="connsiteY1" fmla="*/ 0 h 1246043"/>
              <a:gd name="connsiteX2" fmla="*/ 323850 w 5281240"/>
              <a:gd name="connsiteY2" fmla="*/ 57150 h 1246043"/>
              <a:gd name="connsiteX3" fmla="*/ 238125 w 5281240"/>
              <a:gd name="connsiteY3" fmla="*/ 352425 h 1246043"/>
              <a:gd name="connsiteX4" fmla="*/ 971550 w 5281240"/>
              <a:gd name="connsiteY4" fmla="*/ 257175 h 1246043"/>
              <a:gd name="connsiteX5" fmla="*/ 545658 w 5281240"/>
              <a:gd name="connsiteY5" fmla="*/ 778565 h 1246043"/>
              <a:gd name="connsiteX6" fmla="*/ 2255768 w 5281240"/>
              <a:gd name="connsiteY6" fmla="*/ 783534 h 1246043"/>
              <a:gd name="connsiteX7" fmla="*/ 1663976 w 5281240"/>
              <a:gd name="connsiteY7" fmla="*/ 1245705 h 1246043"/>
              <a:gd name="connsiteX8" fmla="*/ 5281240 w 5281240"/>
              <a:gd name="connsiteY8" fmla="*/ 617385 h 1246043"/>
              <a:gd name="connsiteX0" fmla="*/ 0 w 5281240"/>
              <a:gd name="connsiteY0" fmla="*/ 0 h 797420"/>
              <a:gd name="connsiteX1" fmla="*/ 0 w 5281240"/>
              <a:gd name="connsiteY1" fmla="*/ 0 h 797420"/>
              <a:gd name="connsiteX2" fmla="*/ 323850 w 5281240"/>
              <a:gd name="connsiteY2" fmla="*/ 57150 h 797420"/>
              <a:gd name="connsiteX3" fmla="*/ 238125 w 5281240"/>
              <a:gd name="connsiteY3" fmla="*/ 352425 h 797420"/>
              <a:gd name="connsiteX4" fmla="*/ 971550 w 5281240"/>
              <a:gd name="connsiteY4" fmla="*/ 257175 h 797420"/>
              <a:gd name="connsiteX5" fmla="*/ 545658 w 5281240"/>
              <a:gd name="connsiteY5" fmla="*/ 778565 h 797420"/>
              <a:gd name="connsiteX6" fmla="*/ 2255768 w 5281240"/>
              <a:gd name="connsiteY6" fmla="*/ 783534 h 797420"/>
              <a:gd name="connsiteX7" fmla="*/ 5281240 w 5281240"/>
              <a:gd name="connsiteY7" fmla="*/ 617385 h 797420"/>
              <a:gd name="connsiteX0" fmla="*/ 0 w 2256166"/>
              <a:gd name="connsiteY0" fmla="*/ 0 h 797420"/>
              <a:gd name="connsiteX1" fmla="*/ 0 w 2256166"/>
              <a:gd name="connsiteY1" fmla="*/ 0 h 797420"/>
              <a:gd name="connsiteX2" fmla="*/ 323850 w 2256166"/>
              <a:gd name="connsiteY2" fmla="*/ 57150 h 797420"/>
              <a:gd name="connsiteX3" fmla="*/ 238125 w 2256166"/>
              <a:gd name="connsiteY3" fmla="*/ 352425 h 797420"/>
              <a:gd name="connsiteX4" fmla="*/ 971550 w 2256166"/>
              <a:gd name="connsiteY4" fmla="*/ 257175 h 797420"/>
              <a:gd name="connsiteX5" fmla="*/ 545658 w 2256166"/>
              <a:gd name="connsiteY5" fmla="*/ 778565 h 797420"/>
              <a:gd name="connsiteX6" fmla="*/ 2255768 w 2256166"/>
              <a:gd name="connsiteY6" fmla="*/ 783534 h 797420"/>
              <a:gd name="connsiteX0" fmla="*/ 0 w 2255768"/>
              <a:gd name="connsiteY0" fmla="*/ 0 h 825368"/>
              <a:gd name="connsiteX1" fmla="*/ 0 w 2255768"/>
              <a:gd name="connsiteY1" fmla="*/ 0 h 825368"/>
              <a:gd name="connsiteX2" fmla="*/ 323850 w 2255768"/>
              <a:gd name="connsiteY2" fmla="*/ 57150 h 825368"/>
              <a:gd name="connsiteX3" fmla="*/ 238125 w 2255768"/>
              <a:gd name="connsiteY3" fmla="*/ 352425 h 825368"/>
              <a:gd name="connsiteX4" fmla="*/ 971550 w 2255768"/>
              <a:gd name="connsiteY4" fmla="*/ 257175 h 825368"/>
              <a:gd name="connsiteX5" fmla="*/ 545658 w 2255768"/>
              <a:gd name="connsiteY5" fmla="*/ 778565 h 825368"/>
              <a:gd name="connsiteX6" fmla="*/ 2255768 w 2255768"/>
              <a:gd name="connsiteY6" fmla="*/ 783534 h 825368"/>
              <a:gd name="connsiteX0" fmla="*/ 0 w 3100594"/>
              <a:gd name="connsiteY0" fmla="*/ 0 h 909785"/>
              <a:gd name="connsiteX1" fmla="*/ 0 w 3100594"/>
              <a:gd name="connsiteY1" fmla="*/ 0 h 909785"/>
              <a:gd name="connsiteX2" fmla="*/ 323850 w 3100594"/>
              <a:gd name="connsiteY2" fmla="*/ 57150 h 909785"/>
              <a:gd name="connsiteX3" fmla="*/ 238125 w 3100594"/>
              <a:gd name="connsiteY3" fmla="*/ 352425 h 909785"/>
              <a:gd name="connsiteX4" fmla="*/ 971550 w 3100594"/>
              <a:gd name="connsiteY4" fmla="*/ 257175 h 909785"/>
              <a:gd name="connsiteX5" fmla="*/ 545658 w 3100594"/>
              <a:gd name="connsiteY5" fmla="*/ 778565 h 909785"/>
              <a:gd name="connsiteX6" fmla="*/ 3100594 w 3100594"/>
              <a:gd name="connsiteY6" fmla="*/ 902803 h 909785"/>
              <a:gd name="connsiteX0" fmla="*/ 0 w 2683151"/>
              <a:gd name="connsiteY0" fmla="*/ 0 h 1153011"/>
              <a:gd name="connsiteX1" fmla="*/ 0 w 2683151"/>
              <a:gd name="connsiteY1" fmla="*/ 0 h 1153011"/>
              <a:gd name="connsiteX2" fmla="*/ 323850 w 2683151"/>
              <a:gd name="connsiteY2" fmla="*/ 57150 h 1153011"/>
              <a:gd name="connsiteX3" fmla="*/ 238125 w 2683151"/>
              <a:gd name="connsiteY3" fmla="*/ 352425 h 1153011"/>
              <a:gd name="connsiteX4" fmla="*/ 971550 w 2683151"/>
              <a:gd name="connsiteY4" fmla="*/ 257175 h 1153011"/>
              <a:gd name="connsiteX5" fmla="*/ 545658 w 2683151"/>
              <a:gd name="connsiteY5" fmla="*/ 778565 h 1153011"/>
              <a:gd name="connsiteX6" fmla="*/ 2683151 w 2683151"/>
              <a:gd name="connsiteY6" fmla="*/ 1151281 h 115301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545658 w 2683151"/>
              <a:gd name="connsiteY5" fmla="*/ 778565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545658 w 2683151"/>
              <a:gd name="connsiteY5" fmla="*/ 778565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66753 w 2683151"/>
              <a:gd name="connsiteY5" fmla="*/ 838200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76692 w 2683151"/>
              <a:gd name="connsiteY5" fmla="*/ 947530 h 1151281"/>
              <a:gd name="connsiteX6" fmla="*/ 2683151 w 2683151"/>
              <a:gd name="connsiteY6" fmla="*/ 1151281 h 1151281"/>
              <a:gd name="connsiteX0" fmla="*/ 0 w 2683151"/>
              <a:gd name="connsiteY0" fmla="*/ 7216 h 1158497"/>
              <a:gd name="connsiteX1" fmla="*/ 0 w 2683151"/>
              <a:gd name="connsiteY1" fmla="*/ 7216 h 1158497"/>
              <a:gd name="connsiteX2" fmla="*/ 433181 w 2683151"/>
              <a:gd name="connsiteY2" fmla="*/ 34549 h 1158497"/>
              <a:gd name="connsiteX3" fmla="*/ 168551 w 2683151"/>
              <a:gd name="connsiteY3" fmla="*/ 429215 h 1158497"/>
              <a:gd name="connsiteX4" fmla="*/ 1220028 w 2683151"/>
              <a:gd name="connsiteY4" fmla="*/ 393600 h 1158497"/>
              <a:gd name="connsiteX5" fmla="*/ 376692 w 2683151"/>
              <a:gd name="connsiteY5" fmla="*/ 954746 h 1158497"/>
              <a:gd name="connsiteX6" fmla="*/ 2683151 w 2683151"/>
              <a:gd name="connsiteY6" fmla="*/ 1158497 h 1158497"/>
              <a:gd name="connsiteX0" fmla="*/ 0 w 2683151"/>
              <a:gd name="connsiteY0" fmla="*/ 14163 h 1165444"/>
              <a:gd name="connsiteX1" fmla="*/ 0 w 2683151"/>
              <a:gd name="connsiteY1" fmla="*/ 14163 h 1165444"/>
              <a:gd name="connsiteX2" fmla="*/ 353668 w 2683151"/>
              <a:gd name="connsiteY2" fmla="*/ 31557 h 1165444"/>
              <a:gd name="connsiteX3" fmla="*/ 168551 w 2683151"/>
              <a:gd name="connsiteY3" fmla="*/ 436162 h 1165444"/>
              <a:gd name="connsiteX4" fmla="*/ 1220028 w 2683151"/>
              <a:gd name="connsiteY4" fmla="*/ 400547 h 1165444"/>
              <a:gd name="connsiteX5" fmla="*/ 376692 w 2683151"/>
              <a:gd name="connsiteY5" fmla="*/ 961693 h 1165444"/>
              <a:gd name="connsiteX6" fmla="*/ 2683151 w 2683151"/>
              <a:gd name="connsiteY6" fmla="*/ 1165444 h 1165444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20028 w 2683151"/>
              <a:gd name="connsiteY4" fmla="*/ 394664 h 1159561"/>
              <a:gd name="connsiteX5" fmla="*/ 376692 w 2683151"/>
              <a:gd name="connsiteY5" fmla="*/ 955810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376692 w 2683151"/>
              <a:gd name="connsiteY5" fmla="*/ 955810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575475 w 2683151"/>
              <a:gd name="connsiteY5" fmla="*/ 965749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714623 w 2683151"/>
              <a:gd name="connsiteY5" fmla="*/ 955810 h 1159561"/>
              <a:gd name="connsiteX6" fmla="*/ 2683151 w 2683151"/>
              <a:gd name="connsiteY6" fmla="*/ 1159561 h 1159561"/>
              <a:gd name="connsiteX0" fmla="*/ 0 w 2732846"/>
              <a:gd name="connsiteY0" fmla="*/ 8280 h 1149622"/>
              <a:gd name="connsiteX1" fmla="*/ 0 w 2732846"/>
              <a:gd name="connsiteY1" fmla="*/ 8280 h 1149622"/>
              <a:gd name="connsiteX2" fmla="*/ 353668 w 2732846"/>
              <a:gd name="connsiteY2" fmla="*/ 25674 h 1149622"/>
              <a:gd name="connsiteX3" fmla="*/ 89038 w 2732846"/>
              <a:gd name="connsiteY3" fmla="*/ 350766 h 1149622"/>
              <a:gd name="connsiteX4" fmla="*/ 1279663 w 2732846"/>
              <a:gd name="connsiteY4" fmla="*/ 335029 h 1149622"/>
              <a:gd name="connsiteX5" fmla="*/ 714623 w 2732846"/>
              <a:gd name="connsiteY5" fmla="*/ 955810 h 1149622"/>
              <a:gd name="connsiteX6" fmla="*/ 2732846 w 2732846"/>
              <a:gd name="connsiteY6" fmla="*/ 1149622 h 1149622"/>
              <a:gd name="connsiteX0" fmla="*/ 0 w 2732846"/>
              <a:gd name="connsiteY0" fmla="*/ 8280 h 1149894"/>
              <a:gd name="connsiteX1" fmla="*/ 0 w 2732846"/>
              <a:gd name="connsiteY1" fmla="*/ 8280 h 1149894"/>
              <a:gd name="connsiteX2" fmla="*/ 353668 w 2732846"/>
              <a:gd name="connsiteY2" fmla="*/ 25674 h 1149894"/>
              <a:gd name="connsiteX3" fmla="*/ 89038 w 2732846"/>
              <a:gd name="connsiteY3" fmla="*/ 350766 h 1149894"/>
              <a:gd name="connsiteX4" fmla="*/ 1279663 w 2732846"/>
              <a:gd name="connsiteY4" fmla="*/ 335029 h 1149894"/>
              <a:gd name="connsiteX5" fmla="*/ 714623 w 2732846"/>
              <a:gd name="connsiteY5" fmla="*/ 955810 h 1149894"/>
              <a:gd name="connsiteX6" fmla="*/ 2732846 w 2732846"/>
              <a:gd name="connsiteY6" fmla="*/ 1149622 h 1149894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976"/>
              <a:gd name="connsiteX1" fmla="*/ 0 w 2732846"/>
              <a:gd name="connsiteY1" fmla="*/ 8280 h 1149976"/>
              <a:gd name="connsiteX2" fmla="*/ 353668 w 2732846"/>
              <a:gd name="connsiteY2" fmla="*/ 25674 h 1149976"/>
              <a:gd name="connsiteX3" fmla="*/ 89038 w 2732846"/>
              <a:gd name="connsiteY3" fmla="*/ 350766 h 1149976"/>
              <a:gd name="connsiteX4" fmla="*/ 1319420 w 2732846"/>
              <a:gd name="connsiteY4" fmla="*/ 474177 h 1149976"/>
              <a:gd name="connsiteX5" fmla="*/ 714623 w 2732846"/>
              <a:gd name="connsiteY5" fmla="*/ 955810 h 1149976"/>
              <a:gd name="connsiteX6" fmla="*/ 2732846 w 2732846"/>
              <a:gd name="connsiteY6" fmla="*/ 1149622 h 1149976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34768 h 1176838"/>
              <a:gd name="connsiteX1" fmla="*/ 0 w 2732846"/>
              <a:gd name="connsiteY1" fmla="*/ 34768 h 1176838"/>
              <a:gd name="connsiteX2" fmla="*/ 353668 w 2732846"/>
              <a:gd name="connsiteY2" fmla="*/ 52162 h 1176838"/>
              <a:gd name="connsiteX3" fmla="*/ 89038 w 2732846"/>
              <a:gd name="connsiteY3" fmla="*/ 377254 h 1176838"/>
              <a:gd name="connsiteX4" fmla="*/ 1319420 w 2732846"/>
              <a:gd name="connsiteY4" fmla="*/ 500665 h 1176838"/>
              <a:gd name="connsiteX5" fmla="*/ 714623 w 2732846"/>
              <a:gd name="connsiteY5" fmla="*/ 982298 h 1176838"/>
              <a:gd name="connsiteX6" fmla="*/ 2732846 w 2732846"/>
              <a:gd name="connsiteY6" fmla="*/ 1176110 h 1176838"/>
              <a:gd name="connsiteX0" fmla="*/ 0 w 2732846"/>
              <a:gd name="connsiteY0" fmla="*/ 27158 h 1169228"/>
              <a:gd name="connsiteX1" fmla="*/ 0 w 2732846"/>
              <a:gd name="connsiteY1" fmla="*/ 27158 h 1169228"/>
              <a:gd name="connsiteX2" fmla="*/ 353668 w 2732846"/>
              <a:gd name="connsiteY2" fmla="*/ 44552 h 1169228"/>
              <a:gd name="connsiteX3" fmla="*/ 89038 w 2732846"/>
              <a:gd name="connsiteY3" fmla="*/ 369644 h 1169228"/>
              <a:gd name="connsiteX4" fmla="*/ 1319420 w 2732846"/>
              <a:gd name="connsiteY4" fmla="*/ 493055 h 1169228"/>
              <a:gd name="connsiteX5" fmla="*/ 714623 w 2732846"/>
              <a:gd name="connsiteY5" fmla="*/ 974688 h 1169228"/>
              <a:gd name="connsiteX6" fmla="*/ 2732846 w 2732846"/>
              <a:gd name="connsiteY6" fmla="*/ 1168500 h 1169228"/>
              <a:gd name="connsiteX0" fmla="*/ 0 w 2732846"/>
              <a:gd name="connsiteY0" fmla="*/ 13166 h 1155236"/>
              <a:gd name="connsiteX1" fmla="*/ 24714 w 2732846"/>
              <a:gd name="connsiteY1" fmla="*/ 809 h 1155236"/>
              <a:gd name="connsiteX2" fmla="*/ 353668 w 2732846"/>
              <a:gd name="connsiteY2" fmla="*/ 30560 h 1155236"/>
              <a:gd name="connsiteX3" fmla="*/ 89038 w 2732846"/>
              <a:gd name="connsiteY3" fmla="*/ 355652 h 1155236"/>
              <a:gd name="connsiteX4" fmla="*/ 1319420 w 2732846"/>
              <a:gd name="connsiteY4" fmla="*/ 479063 h 1155236"/>
              <a:gd name="connsiteX5" fmla="*/ 714623 w 2732846"/>
              <a:gd name="connsiteY5" fmla="*/ 960696 h 1155236"/>
              <a:gd name="connsiteX6" fmla="*/ 2732846 w 2732846"/>
              <a:gd name="connsiteY6" fmla="*/ 1154508 h 1155236"/>
              <a:gd name="connsiteX0" fmla="*/ 0 w 2732846"/>
              <a:gd name="connsiteY0" fmla="*/ 0 h 1142070"/>
              <a:gd name="connsiteX1" fmla="*/ 353668 w 2732846"/>
              <a:gd name="connsiteY1" fmla="*/ 17394 h 1142070"/>
              <a:gd name="connsiteX2" fmla="*/ 89038 w 2732846"/>
              <a:gd name="connsiteY2" fmla="*/ 342486 h 1142070"/>
              <a:gd name="connsiteX3" fmla="*/ 1319420 w 2732846"/>
              <a:gd name="connsiteY3" fmla="*/ 465897 h 1142070"/>
              <a:gd name="connsiteX4" fmla="*/ 714623 w 2732846"/>
              <a:gd name="connsiteY4" fmla="*/ 947530 h 1142070"/>
              <a:gd name="connsiteX5" fmla="*/ 2732846 w 2732846"/>
              <a:gd name="connsiteY5" fmla="*/ 1141342 h 1142070"/>
              <a:gd name="connsiteX0" fmla="*/ 0 w 2732846"/>
              <a:gd name="connsiteY0" fmla="*/ 0 h 1142070"/>
              <a:gd name="connsiteX1" fmla="*/ 353668 w 2732846"/>
              <a:gd name="connsiteY1" fmla="*/ 17394 h 1142070"/>
              <a:gd name="connsiteX2" fmla="*/ 89038 w 2732846"/>
              <a:gd name="connsiteY2" fmla="*/ 342486 h 1142070"/>
              <a:gd name="connsiteX3" fmla="*/ 1319420 w 2732846"/>
              <a:gd name="connsiteY3" fmla="*/ 465897 h 1142070"/>
              <a:gd name="connsiteX4" fmla="*/ 714623 w 2732846"/>
              <a:gd name="connsiteY4" fmla="*/ 947530 h 1142070"/>
              <a:gd name="connsiteX5" fmla="*/ 2732846 w 2732846"/>
              <a:gd name="connsiteY5" fmla="*/ 1141342 h 1142070"/>
              <a:gd name="connsiteX0" fmla="*/ 0 w 2732846"/>
              <a:gd name="connsiteY0" fmla="*/ 13890 h 1155960"/>
              <a:gd name="connsiteX1" fmla="*/ 353668 w 2732846"/>
              <a:gd name="connsiteY1" fmla="*/ 31284 h 1155960"/>
              <a:gd name="connsiteX2" fmla="*/ 89038 w 2732846"/>
              <a:gd name="connsiteY2" fmla="*/ 356376 h 1155960"/>
              <a:gd name="connsiteX3" fmla="*/ 1319420 w 2732846"/>
              <a:gd name="connsiteY3" fmla="*/ 479787 h 1155960"/>
              <a:gd name="connsiteX4" fmla="*/ 714623 w 2732846"/>
              <a:gd name="connsiteY4" fmla="*/ 961420 h 1155960"/>
              <a:gd name="connsiteX5" fmla="*/ 2732846 w 2732846"/>
              <a:gd name="connsiteY5" fmla="*/ 1155232 h 1155960"/>
              <a:gd name="connsiteX0" fmla="*/ 0 w 2732846"/>
              <a:gd name="connsiteY0" fmla="*/ 10746 h 1152816"/>
              <a:gd name="connsiteX1" fmla="*/ 353668 w 2732846"/>
              <a:gd name="connsiteY1" fmla="*/ 28140 h 1152816"/>
              <a:gd name="connsiteX2" fmla="*/ 89038 w 2732846"/>
              <a:gd name="connsiteY2" fmla="*/ 353232 h 1152816"/>
              <a:gd name="connsiteX3" fmla="*/ 1319420 w 2732846"/>
              <a:gd name="connsiteY3" fmla="*/ 476643 h 1152816"/>
              <a:gd name="connsiteX4" fmla="*/ 714623 w 2732846"/>
              <a:gd name="connsiteY4" fmla="*/ 958276 h 1152816"/>
              <a:gd name="connsiteX5" fmla="*/ 2732846 w 2732846"/>
              <a:gd name="connsiteY5" fmla="*/ 1152088 h 1152816"/>
              <a:gd name="connsiteX0" fmla="*/ 0 w 2732846"/>
              <a:gd name="connsiteY0" fmla="*/ 10746 h 1152816"/>
              <a:gd name="connsiteX1" fmla="*/ 353668 w 2732846"/>
              <a:gd name="connsiteY1" fmla="*/ 28140 h 1152816"/>
              <a:gd name="connsiteX2" fmla="*/ 89038 w 2732846"/>
              <a:gd name="connsiteY2" fmla="*/ 353232 h 1152816"/>
              <a:gd name="connsiteX3" fmla="*/ 1319420 w 2732846"/>
              <a:gd name="connsiteY3" fmla="*/ 476643 h 1152816"/>
              <a:gd name="connsiteX4" fmla="*/ 714623 w 2732846"/>
              <a:gd name="connsiteY4" fmla="*/ 958276 h 1152816"/>
              <a:gd name="connsiteX5" fmla="*/ 2732846 w 2732846"/>
              <a:gd name="connsiteY5" fmla="*/ 1152088 h 1152816"/>
              <a:gd name="connsiteX0" fmla="*/ 16003 w 2748849"/>
              <a:gd name="connsiteY0" fmla="*/ 10875 h 1152945"/>
              <a:gd name="connsiteX1" fmla="*/ 369671 w 2748849"/>
              <a:gd name="connsiteY1" fmla="*/ 28269 h 1152945"/>
              <a:gd name="connsiteX2" fmla="*/ 67971 w 2748849"/>
              <a:gd name="connsiteY2" fmla="*/ 324528 h 1152945"/>
              <a:gd name="connsiteX3" fmla="*/ 1335423 w 2748849"/>
              <a:gd name="connsiteY3" fmla="*/ 476772 h 1152945"/>
              <a:gd name="connsiteX4" fmla="*/ 730626 w 2748849"/>
              <a:gd name="connsiteY4" fmla="*/ 958405 h 1152945"/>
              <a:gd name="connsiteX5" fmla="*/ 2748849 w 2748849"/>
              <a:gd name="connsiteY5" fmla="*/ 1152217 h 1152945"/>
              <a:gd name="connsiteX0" fmla="*/ 0 w 2732846"/>
              <a:gd name="connsiteY0" fmla="*/ 10875 h 1152945"/>
              <a:gd name="connsiteX1" fmla="*/ 353668 w 2732846"/>
              <a:gd name="connsiteY1" fmla="*/ 28269 h 1152945"/>
              <a:gd name="connsiteX2" fmla="*/ 51968 w 2732846"/>
              <a:gd name="connsiteY2" fmla="*/ 324528 h 1152945"/>
              <a:gd name="connsiteX3" fmla="*/ 1319420 w 2732846"/>
              <a:gd name="connsiteY3" fmla="*/ 476772 h 1152945"/>
              <a:gd name="connsiteX4" fmla="*/ 714623 w 2732846"/>
              <a:gd name="connsiteY4" fmla="*/ 958405 h 1152945"/>
              <a:gd name="connsiteX5" fmla="*/ 2732846 w 2732846"/>
              <a:gd name="connsiteY5" fmla="*/ 1152217 h 1152945"/>
              <a:gd name="connsiteX0" fmla="*/ 0 w 2732846"/>
              <a:gd name="connsiteY0" fmla="*/ 10179 h 1152249"/>
              <a:gd name="connsiteX1" fmla="*/ 353668 w 2732846"/>
              <a:gd name="connsiteY1" fmla="*/ 27573 h 1152249"/>
              <a:gd name="connsiteX2" fmla="*/ 51968 w 2732846"/>
              <a:gd name="connsiteY2" fmla="*/ 323832 h 1152249"/>
              <a:gd name="connsiteX3" fmla="*/ 1319420 w 2732846"/>
              <a:gd name="connsiteY3" fmla="*/ 476076 h 1152249"/>
              <a:gd name="connsiteX4" fmla="*/ 714623 w 2732846"/>
              <a:gd name="connsiteY4" fmla="*/ 957709 h 1152249"/>
              <a:gd name="connsiteX5" fmla="*/ 2732846 w 2732846"/>
              <a:gd name="connsiteY5" fmla="*/ 1151521 h 1152249"/>
              <a:gd name="connsiteX0" fmla="*/ 0 w 2732846"/>
              <a:gd name="connsiteY0" fmla="*/ 19019 h 1161089"/>
              <a:gd name="connsiteX1" fmla="*/ 353668 w 2732846"/>
              <a:gd name="connsiteY1" fmla="*/ 36413 h 1161089"/>
              <a:gd name="connsiteX2" fmla="*/ 51968 w 2732846"/>
              <a:gd name="connsiteY2" fmla="*/ 332672 h 1161089"/>
              <a:gd name="connsiteX3" fmla="*/ 1319420 w 2732846"/>
              <a:gd name="connsiteY3" fmla="*/ 484916 h 1161089"/>
              <a:gd name="connsiteX4" fmla="*/ 714623 w 2732846"/>
              <a:gd name="connsiteY4" fmla="*/ 966549 h 1161089"/>
              <a:gd name="connsiteX5" fmla="*/ 2732846 w 2732846"/>
              <a:gd name="connsiteY5" fmla="*/ 1160361 h 1161089"/>
              <a:gd name="connsiteX0" fmla="*/ 0 w 2732846"/>
              <a:gd name="connsiteY0" fmla="*/ 17544 h 1159614"/>
              <a:gd name="connsiteX1" fmla="*/ 353668 w 2732846"/>
              <a:gd name="connsiteY1" fmla="*/ 34938 h 1159614"/>
              <a:gd name="connsiteX2" fmla="*/ 51968 w 2732846"/>
              <a:gd name="connsiteY2" fmla="*/ 331197 h 1159614"/>
              <a:gd name="connsiteX3" fmla="*/ 1319420 w 2732846"/>
              <a:gd name="connsiteY3" fmla="*/ 483441 h 1159614"/>
              <a:gd name="connsiteX4" fmla="*/ 714623 w 2732846"/>
              <a:gd name="connsiteY4" fmla="*/ 965074 h 1159614"/>
              <a:gd name="connsiteX5" fmla="*/ 2732846 w 2732846"/>
              <a:gd name="connsiteY5" fmla="*/ 1158886 h 1159614"/>
              <a:gd name="connsiteX0" fmla="*/ 0 w 2732846"/>
              <a:gd name="connsiteY0" fmla="*/ 19330 h 1161400"/>
              <a:gd name="connsiteX1" fmla="*/ 353668 w 2732846"/>
              <a:gd name="connsiteY1" fmla="*/ 36724 h 1161400"/>
              <a:gd name="connsiteX2" fmla="*/ 51968 w 2732846"/>
              <a:gd name="connsiteY2" fmla="*/ 332983 h 1161400"/>
              <a:gd name="connsiteX3" fmla="*/ 1319420 w 2732846"/>
              <a:gd name="connsiteY3" fmla="*/ 485227 h 1161400"/>
              <a:gd name="connsiteX4" fmla="*/ 714623 w 2732846"/>
              <a:gd name="connsiteY4" fmla="*/ 966860 h 1161400"/>
              <a:gd name="connsiteX5" fmla="*/ 2732846 w 2732846"/>
              <a:gd name="connsiteY5" fmla="*/ 1160672 h 1161400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8643"/>
              <a:gd name="connsiteX1" fmla="*/ 353668 w 2732846"/>
              <a:gd name="connsiteY1" fmla="*/ 38517 h 1168643"/>
              <a:gd name="connsiteX2" fmla="*/ 51968 w 2732846"/>
              <a:gd name="connsiteY2" fmla="*/ 334776 h 1168643"/>
              <a:gd name="connsiteX3" fmla="*/ 1319420 w 2732846"/>
              <a:gd name="connsiteY3" fmla="*/ 487020 h 1168643"/>
              <a:gd name="connsiteX4" fmla="*/ 714623 w 2732846"/>
              <a:gd name="connsiteY4" fmla="*/ 968653 h 1168643"/>
              <a:gd name="connsiteX5" fmla="*/ 2732846 w 2732846"/>
              <a:gd name="connsiteY5" fmla="*/ 1162465 h 1168643"/>
              <a:gd name="connsiteX0" fmla="*/ 0 w 2732846"/>
              <a:gd name="connsiteY0" fmla="*/ 21123 h 1164454"/>
              <a:gd name="connsiteX1" fmla="*/ 353668 w 2732846"/>
              <a:gd name="connsiteY1" fmla="*/ 38517 h 1164454"/>
              <a:gd name="connsiteX2" fmla="*/ 51968 w 2732846"/>
              <a:gd name="connsiteY2" fmla="*/ 334776 h 1164454"/>
              <a:gd name="connsiteX3" fmla="*/ 1319420 w 2732846"/>
              <a:gd name="connsiteY3" fmla="*/ 487020 h 1164454"/>
              <a:gd name="connsiteX4" fmla="*/ 714623 w 2732846"/>
              <a:gd name="connsiteY4" fmla="*/ 968653 h 1164454"/>
              <a:gd name="connsiteX5" fmla="*/ 2732846 w 2732846"/>
              <a:gd name="connsiteY5" fmla="*/ 1162465 h 1164454"/>
              <a:gd name="connsiteX0" fmla="*/ 0 w 2732846"/>
              <a:gd name="connsiteY0" fmla="*/ 21123 h 1163162"/>
              <a:gd name="connsiteX1" fmla="*/ 353668 w 2732846"/>
              <a:gd name="connsiteY1" fmla="*/ 38517 h 1163162"/>
              <a:gd name="connsiteX2" fmla="*/ 51968 w 2732846"/>
              <a:gd name="connsiteY2" fmla="*/ 334776 h 1163162"/>
              <a:gd name="connsiteX3" fmla="*/ 1319420 w 2732846"/>
              <a:gd name="connsiteY3" fmla="*/ 487020 h 1163162"/>
              <a:gd name="connsiteX4" fmla="*/ 714623 w 2732846"/>
              <a:gd name="connsiteY4" fmla="*/ 968653 h 1163162"/>
              <a:gd name="connsiteX5" fmla="*/ 2732846 w 2732846"/>
              <a:gd name="connsiteY5" fmla="*/ 1162465 h 1163162"/>
              <a:gd name="connsiteX0" fmla="*/ 0 w 2732846"/>
              <a:gd name="connsiteY0" fmla="*/ 21123 h 1163261"/>
              <a:gd name="connsiteX1" fmla="*/ 353668 w 2732846"/>
              <a:gd name="connsiteY1" fmla="*/ 38517 h 1163261"/>
              <a:gd name="connsiteX2" fmla="*/ 51968 w 2732846"/>
              <a:gd name="connsiteY2" fmla="*/ 334776 h 1163261"/>
              <a:gd name="connsiteX3" fmla="*/ 1319420 w 2732846"/>
              <a:gd name="connsiteY3" fmla="*/ 487020 h 1163261"/>
              <a:gd name="connsiteX4" fmla="*/ 813478 w 2732846"/>
              <a:gd name="connsiteY4" fmla="*/ 972771 h 1163261"/>
              <a:gd name="connsiteX5" fmla="*/ 2732846 w 2732846"/>
              <a:gd name="connsiteY5" fmla="*/ 1162465 h 1163261"/>
              <a:gd name="connsiteX0" fmla="*/ 0 w 2732846"/>
              <a:gd name="connsiteY0" fmla="*/ 12921 h 1155059"/>
              <a:gd name="connsiteX1" fmla="*/ 353668 w 2732846"/>
              <a:gd name="connsiteY1" fmla="*/ 30315 h 1155059"/>
              <a:gd name="connsiteX2" fmla="*/ 113752 w 2732846"/>
              <a:gd name="connsiteY2" fmla="*/ 355407 h 1155059"/>
              <a:gd name="connsiteX3" fmla="*/ 1319420 w 2732846"/>
              <a:gd name="connsiteY3" fmla="*/ 478818 h 1155059"/>
              <a:gd name="connsiteX4" fmla="*/ 813478 w 2732846"/>
              <a:gd name="connsiteY4" fmla="*/ 964569 h 1155059"/>
              <a:gd name="connsiteX5" fmla="*/ 2732846 w 2732846"/>
              <a:gd name="connsiteY5" fmla="*/ 1154263 h 1155059"/>
              <a:gd name="connsiteX0" fmla="*/ 0 w 2728727"/>
              <a:gd name="connsiteY0" fmla="*/ 12921 h 1269694"/>
              <a:gd name="connsiteX1" fmla="*/ 353668 w 2728727"/>
              <a:gd name="connsiteY1" fmla="*/ 30315 h 1269694"/>
              <a:gd name="connsiteX2" fmla="*/ 113752 w 2728727"/>
              <a:gd name="connsiteY2" fmla="*/ 355407 h 1269694"/>
              <a:gd name="connsiteX3" fmla="*/ 1319420 w 2728727"/>
              <a:gd name="connsiteY3" fmla="*/ 478818 h 1269694"/>
              <a:gd name="connsiteX4" fmla="*/ 813478 w 2728727"/>
              <a:gd name="connsiteY4" fmla="*/ 964569 h 1269694"/>
              <a:gd name="connsiteX5" fmla="*/ 2728727 w 2728727"/>
              <a:gd name="connsiteY5" fmla="*/ 1269593 h 1269694"/>
              <a:gd name="connsiteX0" fmla="*/ 0 w 2728727"/>
              <a:gd name="connsiteY0" fmla="*/ 12921 h 1269593"/>
              <a:gd name="connsiteX1" fmla="*/ 353668 w 2728727"/>
              <a:gd name="connsiteY1" fmla="*/ 30315 h 1269593"/>
              <a:gd name="connsiteX2" fmla="*/ 113752 w 2728727"/>
              <a:gd name="connsiteY2" fmla="*/ 355407 h 1269593"/>
              <a:gd name="connsiteX3" fmla="*/ 1319420 w 2728727"/>
              <a:gd name="connsiteY3" fmla="*/ 478818 h 1269593"/>
              <a:gd name="connsiteX4" fmla="*/ 813478 w 2728727"/>
              <a:gd name="connsiteY4" fmla="*/ 964569 h 1269593"/>
              <a:gd name="connsiteX5" fmla="*/ 2728727 w 2728727"/>
              <a:gd name="connsiteY5" fmla="*/ 1269593 h 1269593"/>
              <a:gd name="connsiteX0" fmla="*/ 0 w 2728727"/>
              <a:gd name="connsiteY0" fmla="*/ 12921 h 1269593"/>
              <a:gd name="connsiteX1" fmla="*/ 353668 w 2728727"/>
              <a:gd name="connsiteY1" fmla="*/ 30315 h 1269593"/>
              <a:gd name="connsiteX2" fmla="*/ 113752 w 2728727"/>
              <a:gd name="connsiteY2" fmla="*/ 355407 h 1269593"/>
              <a:gd name="connsiteX3" fmla="*/ 1319420 w 2728727"/>
              <a:gd name="connsiteY3" fmla="*/ 478818 h 1269593"/>
              <a:gd name="connsiteX4" fmla="*/ 813478 w 2728727"/>
              <a:gd name="connsiteY4" fmla="*/ 964569 h 1269593"/>
              <a:gd name="connsiteX5" fmla="*/ 2728727 w 2728727"/>
              <a:gd name="connsiteY5" fmla="*/ 1269593 h 1269593"/>
              <a:gd name="connsiteX0" fmla="*/ 0 w 2410675"/>
              <a:gd name="connsiteY0" fmla="*/ 12921 h 1239776"/>
              <a:gd name="connsiteX1" fmla="*/ 353668 w 2410675"/>
              <a:gd name="connsiteY1" fmla="*/ 30315 h 1239776"/>
              <a:gd name="connsiteX2" fmla="*/ 113752 w 2410675"/>
              <a:gd name="connsiteY2" fmla="*/ 355407 h 1239776"/>
              <a:gd name="connsiteX3" fmla="*/ 1319420 w 2410675"/>
              <a:gd name="connsiteY3" fmla="*/ 478818 h 1239776"/>
              <a:gd name="connsiteX4" fmla="*/ 813478 w 2410675"/>
              <a:gd name="connsiteY4" fmla="*/ 964569 h 1239776"/>
              <a:gd name="connsiteX5" fmla="*/ 2410675 w 2410675"/>
              <a:gd name="connsiteY5" fmla="*/ 1239776 h 123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0675" h="1239776">
                <a:moveTo>
                  <a:pt x="0" y="12921"/>
                </a:moveTo>
                <a:cubicBezTo>
                  <a:pt x="138484" y="14600"/>
                  <a:pt x="334709" y="-26766"/>
                  <a:pt x="353668" y="30315"/>
                </a:cubicBezTo>
                <a:cubicBezTo>
                  <a:pt x="372627" y="87396"/>
                  <a:pt x="-3918" y="286589"/>
                  <a:pt x="113752" y="355407"/>
                </a:cubicBezTo>
                <a:cubicBezTo>
                  <a:pt x="296985" y="462569"/>
                  <a:pt x="1202799" y="377291"/>
                  <a:pt x="1319420" y="478818"/>
                </a:cubicBezTo>
                <a:cubicBezTo>
                  <a:pt x="1436041" y="580345"/>
                  <a:pt x="631602" y="837743"/>
                  <a:pt x="813478" y="964569"/>
                </a:cubicBezTo>
                <a:cubicBezTo>
                  <a:pt x="995354" y="1091395"/>
                  <a:pt x="1904649" y="1178843"/>
                  <a:pt x="2410675" y="1239776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aphicFrame>
        <p:nvGraphicFramePr>
          <p:cNvPr id="46" name="Tablic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40005"/>
              </p:ext>
            </p:extLst>
          </p:nvPr>
        </p:nvGraphicFramePr>
        <p:xfrm>
          <a:off x="1407844" y="1533730"/>
          <a:ext cx="5151487" cy="3324404"/>
        </p:xfrm>
        <a:graphic>
          <a:graphicData uri="http://schemas.openxmlformats.org/drawingml/2006/table">
            <a:tbl>
              <a:tblPr firstRow="1" firstCol="1" bandRow="1"/>
              <a:tblGrid>
                <a:gridCol w="265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PON - PET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hr-H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8:00</a:t>
                      </a:r>
                      <a:r>
                        <a:rPr lang="hr-HR" sz="1400" b="1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– 9:00</a:t>
                      </a: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Prihvat učenika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8:00 – </a:t>
                      </a: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9:00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Slobodno organizirano vrijeme</a:t>
                      </a:r>
                      <a:endParaRPr lang="hr-H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9:00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Doručak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9:30 </a:t>
                      </a: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– 11:00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Pisanje domaće zadaće</a:t>
                      </a:r>
                      <a:endParaRPr lang="hr-H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11:00 – 12:00</a:t>
                      </a:r>
                      <a:endParaRPr lang="hr-H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Usmjereni odmor učenika</a:t>
                      </a:r>
                      <a:endParaRPr lang="hr-H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12:00</a:t>
                      </a:r>
                      <a:endParaRPr lang="hr-H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Ručak</a:t>
                      </a:r>
                      <a:endParaRPr lang="hr-H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12.30 – </a:t>
                      </a: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13:00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Vrijeme za igru i odmor</a:t>
                      </a:r>
                      <a:endParaRPr lang="hr-H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13:00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Završetak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67305"/>
              </p:ext>
            </p:extLst>
          </p:nvPr>
        </p:nvGraphicFramePr>
        <p:xfrm>
          <a:off x="1923100" y="1618436"/>
          <a:ext cx="6096293" cy="3325510"/>
        </p:xfrm>
        <a:graphic>
          <a:graphicData uri="http://schemas.openxmlformats.org/drawingml/2006/table">
            <a:tbl>
              <a:tblPr firstRow="1" firstCol="1" bandRow="1"/>
              <a:tblGrid>
                <a:gridCol w="3031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PON - PET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hr-H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11:30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Početak</a:t>
                      </a:r>
                      <a:endParaRPr lang="hr-H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11:30 </a:t>
                      </a: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– 12:30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Slobodno</a:t>
                      </a:r>
                      <a:r>
                        <a:rPr lang="hr-HR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organizirano vrijeme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12:30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Ručak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13:00 – 14:30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Pisanje domaće zadaće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14:30 – 14:45 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Kratak</a:t>
                      </a:r>
                      <a:r>
                        <a:rPr lang="hr-HR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odmor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14:45 – 15:00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Užina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15:00 – </a:t>
                      </a: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16:30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Usmjereni odmor učenika</a:t>
                      </a:r>
                      <a:endParaRPr lang="hr-H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15:30 </a:t>
                      </a: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– </a:t>
                      </a: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16:30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Slobodno organizirano vrijeme</a:t>
                      </a:r>
                      <a:endParaRPr lang="hr-H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16:30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Završetak</a:t>
                      </a:r>
                      <a:endParaRPr lang="hr-H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3076" y="219981"/>
            <a:ext cx="1169963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PRODUŽENI BORAVAK (POSLIJEPODNE)</a:t>
            </a:r>
            <a:endParaRPr kumimoji="0" lang="hr-H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7D68AC1-83E3-4082-AAB3-825BD711CE72}"/>
              </a:ext>
            </a:extLst>
          </p:cNvPr>
          <p:cNvSpPr txBox="1"/>
          <p:nvPr/>
        </p:nvSpPr>
        <p:spPr>
          <a:xfrm>
            <a:off x="1128985" y="1702544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 smtClean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78FD60-1330-4BA7-B242-328D11A81C3E}"/>
              </a:ext>
            </a:extLst>
          </p:cNvPr>
          <p:cNvSpPr txBox="1"/>
          <p:nvPr/>
        </p:nvSpPr>
        <p:spPr>
          <a:xfrm>
            <a:off x="1155577" y="232050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 smtClean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3237093D-598A-4F18-998F-A50F9AC8FEE8}"/>
              </a:ext>
            </a:extLst>
          </p:cNvPr>
          <p:cNvSpPr txBox="1"/>
          <p:nvPr/>
        </p:nvSpPr>
        <p:spPr>
          <a:xfrm>
            <a:off x="1155577" y="302064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5B4F80D5-4312-4C75-B4DD-91B313B372E6}"/>
              </a:ext>
            </a:extLst>
          </p:cNvPr>
          <p:cNvSpPr txBox="1"/>
          <p:nvPr/>
        </p:nvSpPr>
        <p:spPr>
          <a:xfrm>
            <a:off x="1155577" y="3741041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그룹 1">
            <a:extLst>
              <a:ext uri="{FF2B5EF4-FFF2-40B4-BE49-F238E27FC236}">
                <a16:creationId xmlns:a16="http://schemas.microsoft.com/office/drawing/2014/main" id="{C3F5EC48-E023-47E6-8026-100FD7137CD2}"/>
              </a:ext>
            </a:extLst>
          </p:cNvPr>
          <p:cNvGrpSpPr/>
          <p:nvPr/>
        </p:nvGrpSpPr>
        <p:grpSpPr>
          <a:xfrm>
            <a:off x="8879602" y="1118902"/>
            <a:ext cx="2698118" cy="3783853"/>
            <a:chOff x="1424711" y="1905228"/>
            <a:chExt cx="2209824" cy="3099065"/>
          </a:xfrm>
        </p:grpSpPr>
        <p:sp>
          <p:nvSpPr>
            <p:cNvPr id="9" name="Isosceles Triangle 27">
              <a:extLst>
                <a:ext uri="{FF2B5EF4-FFF2-40B4-BE49-F238E27FC236}">
                  <a16:creationId xmlns:a16="http://schemas.microsoft.com/office/drawing/2014/main" id="{99E04B51-C545-4D2F-BCFE-815E9515D406}"/>
                </a:ext>
              </a:extLst>
            </p:cNvPr>
            <p:cNvSpPr/>
            <p:nvPr/>
          </p:nvSpPr>
          <p:spPr>
            <a:xfrm rot="12941625">
              <a:off x="1424711" y="4433696"/>
              <a:ext cx="404735" cy="570597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7B1DA22F-86AC-4B68-8576-0A1084E27A00}"/>
                </a:ext>
              </a:extLst>
            </p:cNvPr>
            <p:cNvSpPr/>
            <p:nvPr/>
          </p:nvSpPr>
          <p:spPr>
            <a:xfrm rot="12941625">
              <a:off x="1766893" y="3906380"/>
              <a:ext cx="403335" cy="685009"/>
            </a:xfrm>
            <a:custGeom>
              <a:avLst/>
              <a:gdLst/>
              <a:ahLst/>
              <a:cxnLst/>
              <a:rect l="l" t="t" r="r" b="b"/>
              <a:pathLst>
                <a:path w="720775" h="1224135">
                  <a:moveTo>
                    <a:pt x="720775" y="768849"/>
                  </a:moveTo>
                  <a:lnTo>
                    <a:pt x="720775" y="1224135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FD786DC2-7C01-4A81-B40B-95F93D56EC04}"/>
                </a:ext>
              </a:extLst>
            </p:cNvPr>
            <p:cNvSpPr/>
            <p:nvPr/>
          </p:nvSpPr>
          <p:spPr>
            <a:xfrm rot="18341625">
              <a:off x="2017334" y="3474526"/>
              <a:ext cx="725305" cy="4033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30">
              <a:extLst>
                <a:ext uri="{FF2B5EF4-FFF2-40B4-BE49-F238E27FC236}">
                  <a16:creationId xmlns:a16="http://schemas.microsoft.com/office/drawing/2014/main" id="{FC711534-653C-44D1-89BA-17ABB95C58E3}"/>
                </a:ext>
              </a:extLst>
            </p:cNvPr>
            <p:cNvSpPr/>
            <p:nvPr/>
          </p:nvSpPr>
          <p:spPr>
            <a:xfrm rot="18341625">
              <a:off x="2440514" y="2885471"/>
              <a:ext cx="725305" cy="4033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ectangle 31">
              <a:extLst>
                <a:ext uri="{FF2B5EF4-FFF2-40B4-BE49-F238E27FC236}">
                  <a16:creationId xmlns:a16="http://schemas.microsoft.com/office/drawing/2014/main" id="{4A69B817-6663-4C04-9F37-7C2C6629AE6C}"/>
                </a:ext>
              </a:extLst>
            </p:cNvPr>
            <p:cNvSpPr/>
            <p:nvPr/>
          </p:nvSpPr>
          <p:spPr>
            <a:xfrm rot="18341625">
              <a:off x="2860653" y="2294232"/>
              <a:ext cx="725305" cy="4033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Isosceles Triangle 37">
              <a:extLst>
                <a:ext uri="{FF2B5EF4-FFF2-40B4-BE49-F238E27FC236}">
                  <a16:creationId xmlns:a16="http://schemas.microsoft.com/office/drawing/2014/main" id="{D3595296-AF43-40C4-8CF8-8E8A75F2E450}"/>
                </a:ext>
              </a:extLst>
            </p:cNvPr>
            <p:cNvSpPr/>
            <p:nvPr/>
          </p:nvSpPr>
          <p:spPr>
            <a:xfrm rot="12941625">
              <a:off x="1459371" y="4842093"/>
              <a:ext cx="78768" cy="111048"/>
            </a:xfrm>
            <a:custGeom>
              <a:avLst/>
              <a:gdLst/>
              <a:ahLst/>
              <a:cxnLst/>
              <a:rect l="l" t="t" r="r" b="b"/>
              <a:pathLst>
                <a:path w="140762" h="198446">
                  <a:moveTo>
                    <a:pt x="140762" y="198446"/>
                  </a:moveTo>
                  <a:lnTo>
                    <a:pt x="0" y="198446"/>
                  </a:lnTo>
                  <a:lnTo>
                    <a:pt x="703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CB9344CE-1AAD-4BC8-B349-33B1542B91F8}"/>
                </a:ext>
              </a:extLst>
            </p:cNvPr>
            <p:cNvSpPr/>
            <p:nvPr/>
          </p:nvSpPr>
          <p:spPr>
            <a:xfrm rot="12941625">
              <a:off x="2416025" y="1905228"/>
              <a:ext cx="407082" cy="2860923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6" name="Oval 34">
              <a:extLst>
                <a:ext uri="{FF2B5EF4-FFF2-40B4-BE49-F238E27FC236}">
                  <a16:creationId xmlns:a16="http://schemas.microsoft.com/office/drawing/2014/main" id="{5C8F0CE1-8A64-4286-9200-9A66A4A887A8}"/>
                </a:ext>
              </a:extLst>
            </p:cNvPr>
            <p:cNvSpPr/>
            <p:nvPr/>
          </p:nvSpPr>
          <p:spPr>
            <a:xfrm rot="18341625">
              <a:off x="3393219" y="2003381"/>
              <a:ext cx="80589" cy="40204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35">
              <a:extLst>
                <a:ext uri="{FF2B5EF4-FFF2-40B4-BE49-F238E27FC236}">
                  <a16:creationId xmlns:a16="http://schemas.microsoft.com/office/drawing/2014/main" id="{E39B2E00-B258-4D89-BE67-5EA1981FC073}"/>
                </a:ext>
              </a:extLst>
            </p:cNvPr>
            <p:cNvSpPr/>
            <p:nvPr/>
          </p:nvSpPr>
          <p:spPr>
            <a:xfrm rot="18341625" flipH="1">
              <a:off x="3425271" y="2162553"/>
              <a:ext cx="26247" cy="906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8" name="Freeform 32">
            <a:extLst>
              <a:ext uri="{FF2B5EF4-FFF2-40B4-BE49-F238E27FC236}">
                <a16:creationId xmlns:a16="http://schemas.microsoft.com/office/drawing/2014/main" id="{47985B62-3C2F-492E-96A5-BE4C994EBC36}"/>
              </a:ext>
            </a:extLst>
          </p:cNvPr>
          <p:cNvSpPr/>
          <p:nvPr/>
        </p:nvSpPr>
        <p:spPr>
          <a:xfrm flipH="1">
            <a:off x="6559331" y="4785374"/>
            <a:ext cx="2410675" cy="123977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9532"/>
              <a:gd name="connsiteX1" fmla="*/ 0 w 5281240"/>
              <a:gd name="connsiteY1" fmla="*/ 0 h 839532"/>
              <a:gd name="connsiteX2" fmla="*/ 323850 w 5281240"/>
              <a:gd name="connsiteY2" fmla="*/ 57150 h 839532"/>
              <a:gd name="connsiteX3" fmla="*/ 238125 w 5281240"/>
              <a:gd name="connsiteY3" fmla="*/ 352425 h 839532"/>
              <a:gd name="connsiteX4" fmla="*/ 971550 w 5281240"/>
              <a:gd name="connsiteY4" fmla="*/ 257175 h 839532"/>
              <a:gd name="connsiteX5" fmla="*/ 396571 w 5281240"/>
              <a:gd name="connsiteY5" fmla="*/ 798444 h 839532"/>
              <a:gd name="connsiteX6" fmla="*/ 2295525 w 5281240"/>
              <a:gd name="connsiteY6" fmla="*/ 654326 h 839532"/>
              <a:gd name="connsiteX7" fmla="*/ 2190750 w 5281240"/>
              <a:gd name="connsiteY7" fmla="*/ 838200 h 839532"/>
              <a:gd name="connsiteX8" fmla="*/ 5281240 w 5281240"/>
              <a:gd name="connsiteY8" fmla="*/ 617385 h 839532"/>
              <a:gd name="connsiteX0" fmla="*/ 0 w 5281240"/>
              <a:gd name="connsiteY0" fmla="*/ 0 h 839532"/>
              <a:gd name="connsiteX1" fmla="*/ 0 w 5281240"/>
              <a:gd name="connsiteY1" fmla="*/ 0 h 839532"/>
              <a:gd name="connsiteX2" fmla="*/ 323850 w 5281240"/>
              <a:gd name="connsiteY2" fmla="*/ 57150 h 839532"/>
              <a:gd name="connsiteX3" fmla="*/ 238125 w 5281240"/>
              <a:gd name="connsiteY3" fmla="*/ 352425 h 839532"/>
              <a:gd name="connsiteX4" fmla="*/ 971550 w 5281240"/>
              <a:gd name="connsiteY4" fmla="*/ 257175 h 839532"/>
              <a:gd name="connsiteX5" fmla="*/ 396571 w 5281240"/>
              <a:gd name="connsiteY5" fmla="*/ 798444 h 839532"/>
              <a:gd name="connsiteX6" fmla="*/ 2295525 w 5281240"/>
              <a:gd name="connsiteY6" fmla="*/ 654326 h 839532"/>
              <a:gd name="connsiteX7" fmla="*/ 2190750 w 5281240"/>
              <a:gd name="connsiteY7" fmla="*/ 838200 h 839532"/>
              <a:gd name="connsiteX8" fmla="*/ 5281240 w 5281240"/>
              <a:gd name="connsiteY8" fmla="*/ 617385 h 839532"/>
              <a:gd name="connsiteX0" fmla="*/ 0 w 5281240"/>
              <a:gd name="connsiteY0" fmla="*/ 0 h 1146626"/>
              <a:gd name="connsiteX1" fmla="*/ 0 w 5281240"/>
              <a:gd name="connsiteY1" fmla="*/ 0 h 1146626"/>
              <a:gd name="connsiteX2" fmla="*/ 323850 w 5281240"/>
              <a:gd name="connsiteY2" fmla="*/ 57150 h 1146626"/>
              <a:gd name="connsiteX3" fmla="*/ 238125 w 5281240"/>
              <a:gd name="connsiteY3" fmla="*/ 352425 h 1146626"/>
              <a:gd name="connsiteX4" fmla="*/ 971550 w 5281240"/>
              <a:gd name="connsiteY4" fmla="*/ 257175 h 1146626"/>
              <a:gd name="connsiteX5" fmla="*/ 396571 w 5281240"/>
              <a:gd name="connsiteY5" fmla="*/ 798444 h 1146626"/>
              <a:gd name="connsiteX6" fmla="*/ 2295525 w 5281240"/>
              <a:gd name="connsiteY6" fmla="*/ 654326 h 1146626"/>
              <a:gd name="connsiteX7" fmla="*/ 1773307 w 5281240"/>
              <a:gd name="connsiteY7" fmla="*/ 1146313 h 1146626"/>
              <a:gd name="connsiteX8" fmla="*/ 5281240 w 5281240"/>
              <a:gd name="connsiteY8" fmla="*/ 617385 h 1146626"/>
              <a:gd name="connsiteX0" fmla="*/ 0 w 5281240"/>
              <a:gd name="connsiteY0" fmla="*/ 0 h 1146626"/>
              <a:gd name="connsiteX1" fmla="*/ 0 w 5281240"/>
              <a:gd name="connsiteY1" fmla="*/ 0 h 1146626"/>
              <a:gd name="connsiteX2" fmla="*/ 323850 w 5281240"/>
              <a:gd name="connsiteY2" fmla="*/ 57150 h 1146626"/>
              <a:gd name="connsiteX3" fmla="*/ 238125 w 5281240"/>
              <a:gd name="connsiteY3" fmla="*/ 352425 h 1146626"/>
              <a:gd name="connsiteX4" fmla="*/ 971550 w 5281240"/>
              <a:gd name="connsiteY4" fmla="*/ 257175 h 1146626"/>
              <a:gd name="connsiteX5" fmla="*/ 545658 w 5281240"/>
              <a:gd name="connsiteY5" fmla="*/ 778565 h 1146626"/>
              <a:gd name="connsiteX6" fmla="*/ 2295525 w 5281240"/>
              <a:gd name="connsiteY6" fmla="*/ 654326 h 1146626"/>
              <a:gd name="connsiteX7" fmla="*/ 1773307 w 5281240"/>
              <a:gd name="connsiteY7" fmla="*/ 1146313 h 1146626"/>
              <a:gd name="connsiteX8" fmla="*/ 5281240 w 5281240"/>
              <a:gd name="connsiteY8" fmla="*/ 617385 h 1146626"/>
              <a:gd name="connsiteX0" fmla="*/ 0 w 5281240"/>
              <a:gd name="connsiteY0" fmla="*/ 0 h 1146775"/>
              <a:gd name="connsiteX1" fmla="*/ 0 w 5281240"/>
              <a:gd name="connsiteY1" fmla="*/ 0 h 1146775"/>
              <a:gd name="connsiteX2" fmla="*/ 323850 w 5281240"/>
              <a:gd name="connsiteY2" fmla="*/ 57150 h 1146775"/>
              <a:gd name="connsiteX3" fmla="*/ 238125 w 5281240"/>
              <a:gd name="connsiteY3" fmla="*/ 352425 h 1146775"/>
              <a:gd name="connsiteX4" fmla="*/ 971550 w 5281240"/>
              <a:gd name="connsiteY4" fmla="*/ 257175 h 1146775"/>
              <a:gd name="connsiteX5" fmla="*/ 545658 w 5281240"/>
              <a:gd name="connsiteY5" fmla="*/ 778565 h 1146775"/>
              <a:gd name="connsiteX6" fmla="*/ 2255768 w 5281240"/>
              <a:gd name="connsiteY6" fmla="*/ 783534 h 1146775"/>
              <a:gd name="connsiteX7" fmla="*/ 1773307 w 5281240"/>
              <a:gd name="connsiteY7" fmla="*/ 1146313 h 1146775"/>
              <a:gd name="connsiteX8" fmla="*/ 5281240 w 5281240"/>
              <a:gd name="connsiteY8" fmla="*/ 617385 h 1146775"/>
              <a:gd name="connsiteX0" fmla="*/ 0 w 5281240"/>
              <a:gd name="connsiteY0" fmla="*/ 0 h 1246043"/>
              <a:gd name="connsiteX1" fmla="*/ 0 w 5281240"/>
              <a:gd name="connsiteY1" fmla="*/ 0 h 1246043"/>
              <a:gd name="connsiteX2" fmla="*/ 323850 w 5281240"/>
              <a:gd name="connsiteY2" fmla="*/ 57150 h 1246043"/>
              <a:gd name="connsiteX3" fmla="*/ 238125 w 5281240"/>
              <a:gd name="connsiteY3" fmla="*/ 352425 h 1246043"/>
              <a:gd name="connsiteX4" fmla="*/ 971550 w 5281240"/>
              <a:gd name="connsiteY4" fmla="*/ 257175 h 1246043"/>
              <a:gd name="connsiteX5" fmla="*/ 545658 w 5281240"/>
              <a:gd name="connsiteY5" fmla="*/ 778565 h 1246043"/>
              <a:gd name="connsiteX6" fmla="*/ 2255768 w 5281240"/>
              <a:gd name="connsiteY6" fmla="*/ 783534 h 1246043"/>
              <a:gd name="connsiteX7" fmla="*/ 1663976 w 5281240"/>
              <a:gd name="connsiteY7" fmla="*/ 1245705 h 1246043"/>
              <a:gd name="connsiteX8" fmla="*/ 5281240 w 5281240"/>
              <a:gd name="connsiteY8" fmla="*/ 617385 h 1246043"/>
              <a:gd name="connsiteX0" fmla="*/ 0 w 5281240"/>
              <a:gd name="connsiteY0" fmla="*/ 0 h 797420"/>
              <a:gd name="connsiteX1" fmla="*/ 0 w 5281240"/>
              <a:gd name="connsiteY1" fmla="*/ 0 h 797420"/>
              <a:gd name="connsiteX2" fmla="*/ 323850 w 5281240"/>
              <a:gd name="connsiteY2" fmla="*/ 57150 h 797420"/>
              <a:gd name="connsiteX3" fmla="*/ 238125 w 5281240"/>
              <a:gd name="connsiteY3" fmla="*/ 352425 h 797420"/>
              <a:gd name="connsiteX4" fmla="*/ 971550 w 5281240"/>
              <a:gd name="connsiteY4" fmla="*/ 257175 h 797420"/>
              <a:gd name="connsiteX5" fmla="*/ 545658 w 5281240"/>
              <a:gd name="connsiteY5" fmla="*/ 778565 h 797420"/>
              <a:gd name="connsiteX6" fmla="*/ 2255768 w 5281240"/>
              <a:gd name="connsiteY6" fmla="*/ 783534 h 797420"/>
              <a:gd name="connsiteX7" fmla="*/ 5281240 w 5281240"/>
              <a:gd name="connsiteY7" fmla="*/ 617385 h 797420"/>
              <a:gd name="connsiteX0" fmla="*/ 0 w 2256166"/>
              <a:gd name="connsiteY0" fmla="*/ 0 h 797420"/>
              <a:gd name="connsiteX1" fmla="*/ 0 w 2256166"/>
              <a:gd name="connsiteY1" fmla="*/ 0 h 797420"/>
              <a:gd name="connsiteX2" fmla="*/ 323850 w 2256166"/>
              <a:gd name="connsiteY2" fmla="*/ 57150 h 797420"/>
              <a:gd name="connsiteX3" fmla="*/ 238125 w 2256166"/>
              <a:gd name="connsiteY3" fmla="*/ 352425 h 797420"/>
              <a:gd name="connsiteX4" fmla="*/ 971550 w 2256166"/>
              <a:gd name="connsiteY4" fmla="*/ 257175 h 797420"/>
              <a:gd name="connsiteX5" fmla="*/ 545658 w 2256166"/>
              <a:gd name="connsiteY5" fmla="*/ 778565 h 797420"/>
              <a:gd name="connsiteX6" fmla="*/ 2255768 w 2256166"/>
              <a:gd name="connsiteY6" fmla="*/ 783534 h 797420"/>
              <a:gd name="connsiteX0" fmla="*/ 0 w 2255768"/>
              <a:gd name="connsiteY0" fmla="*/ 0 h 825368"/>
              <a:gd name="connsiteX1" fmla="*/ 0 w 2255768"/>
              <a:gd name="connsiteY1" fmla="*/ 0 h 825368"/>
              <a:gd name="connsiteX2" fmla="*/ 323850 w 2255768"/>
              <a:gd name="connsiteY2" fmla="*/ 57150 h 825368"/>
              <a:gd name="connsiteX3" fmla="*/ 238125 w 2255768"/>
              <a:gd name="connsiteY3" fmla="*/ 352425 h 825368"/>
              <a:gd name="connsiteX4" fmla="*/ 971550 w 2255768"/>
              <a:gd name="connsiteY4" fmla="*/ 257175 h 825368"/>
              <a:gd name="connsiteX5" fmla="*/ 545658 w 2255768"/>
              <a:gd name="connsiteY5" fmla="*/ 778565 h 825368"/>
              <a:gd name="connsiteX6" fmla="*/ 2255768 w 2255768"/>
              <a:gd name="connsiteY6" fmla="*/ 783534 h 825368"/>
              <a:gd name="connsiteX0" fmla="*/ 0 w 3100594"/>
              <a:gd name="connsiteY0" fmla="*/ 0 h 909785"/>
              <a:gd name="connsiteX1" fmla="*/ 0 w 3100594"/>
              <a:gd name="connsiteY1" fmla="*/ 0 h 909785"/>
              <a:gd name="connsiteX2" fmla="*/ 323850 w 3100594"/>
              <a:gd name="connsiteY2" fmla="*/ 57150 h 909785"/>
              <a:gd name="connsiteX3" fmla="*/ 238125 w 3100594"/>
              <a:gd name="connsiteY3" fmla="*/ 352425 h 909785"/>
              <a:gd name="connsiteX4" fmla="*/ 971550 w 3100594"/>
              <a:gd name="connsiteY4" fmla="*/ 257175 h 909785"/>
              <a:gd name="connsiteX5" fmla="*/ 545658 w 3100594"/>
              <a:gd name="connsiteY5" fmla="*/ 778565 h 909785"/>
              <a:gd name="connsiteX6" fmla="*/ 3100594 w 3100594"/>
              <a:gd name="connsiteY6" fmla="*/ 902803 h 909785"/>
              <a:gd name="connsiteX0" fmla="*/ 0 w 2683151"/>
              <a:gd name="connsiteY0" fmla="*/ 0 h 1153011"/>
              <a:gd name="connsiteX1" fmla="*/ 0 w 2683151"/>
              <a:gd name="connsiteY1" fmla="*/ 0 h 1153011"/>
              <a:gd name="connsiteX2" fmla="*/ 323850 w 2683151"/>
              <a:gd name="connsiteY2" fmla="*/ 57150 h 1153011"/>
              <a:gd name="connsiteX3" fmla="*/ 238125 w 2683151"/>
              <a:gd name="connsiteY3" fmla="*/ 352425 h 1153011"/>
              <a:gd name="connsiteX4" fmla="*/ 971550 w 2683151"/>
              <a:gd name="connsiteY4" fmla="*/ 257175 h 1153011"/>
              <a:gd name="connsiteX5" fmla="*/ 545658 w 2683151"/>
              <a:gd name="connsiteY5" fmla="*/ 778565 h 1153011"/>
              <a:gd name="connsiteX6" fmla="*/ 2683151 w 2683151"/>
              <a:gd name="connsiteY6" fmla="*/ 1151281 h 115301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545658 w 2683151"/>
              <a:gd name="connsiteY5" fmla="*/ 778565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545658 w 2683151"/>
              <a:gd name="connsiteY5" fmla="*/ 778565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66753 w 2683151"/>
              <a:gd name="connsiteY5" fmla="*/ 838200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76692 w 2683151"/>
              <a:gd name="connsiteY5" fmla="*/ 947530 h 1151281"/>
              <a:gd name="connsiteX6" fmla="*/ 2683151 w 2683151"/>
              <a:gd name="connsiteY6" fmla="*/ 1151281 h 1151281"/>
              <a:gd name="connsiteX0" fmla="*/ 0 w 2683151"/>
              <a:gd name="connsiteY0" fmla="*/ 7216 h 1158497"/>
              <a:gd name="connsiteX1" fmla="*/ 0 w 2683151"/>
              <a:gd name="connsiteY1" fmla="*/ 7216 h 1158497"/>
              <a:gd name="connsiteX2" fmla="*/ 433181 w 2683151"/>
              <a:gd name="connsiteY2" fmla="*/ 34549 h 1158497"/>
              <a:gd name="connsiteX3" fmla="*/ 168551 w 2683151"/>
              <a:gd name="connsiteY3" fmla="*/ 429215 h 1158497"/>
              <a:gd name="connsiteX4" fmla="*/ 1220028 w 2683151"/>
              <a:gd name="connsiteY4" fmla="*/ 393600 h 1158497"/>
              <a:gd name="connsiteX5" fmla="*/ 376692 w 2683151"/>
              <a:gd name="connsiteY5" fmla="*/ 954746 h 1158497"/>
              <a:gd name="connsiteX6" fmla="*/ 2683151 w 2683151"/>
              <a:gd name="connsiteY6" fmla="*/ 1158497 h 1158497"/>
              <a:gd name="connsiteX0" fmla="*/ 0 w 2683151"/>
              <a:gd name="connsiteY0" fmla="*/ 14163 h 1165444"/>
              <a:gd name="connsiteX1" fmla="*/ 0 w 2683151"/>
              <a:gd name="connsiteY1" fmla="*/ 14163 h 1165444"/>
              <a:gd name="connsiteX2" fmla="*/ 353668 w 2683151"/>
              <a:gd name="connsiteY2" fmla="*/ 31557 h 1165444"/>
              <a:gd name="connsiteX3" fmla="*/ 168551 w 2683151"/>
              <a:gd name="connsiteY3" fmla="*/ 436162 h 1165444"/>
              <a:gd name="connsiteX4" fmla="*/ 1220028 w 2683151"/>
              <a:gd name="connsiteY4" fmla="*/ 400547 h 1165444"/>
              <a:gd name="connsiteX5" fmla="*/ 376692 w 2683151"/>
              <a:gd name="connsiteY5" fmla="*/ 961693 h 1165444"/>
              <a:gd name="connsiteX6" fmla="*/ 2683151 w 2683151"/>
              <a:gd name="connsiteY6" fmla="*/ 1165444 h 1165444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20028 w 2683151"/>
              <a:gd name="connsiteY4" fmla="*/ 394664 h 1159561"/>
              <a:gd name="connsiteX5" fmla="*/ 376692 w 2683151"/>
              <a:gd name="connsiteY5" fmla="*/ 955810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376692 w 2683151"/>
              <a:gd name="connsiteY5" fmla="*/ 955810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575475 w 2683151"/>
              <a:gd name="connsiteY5" fmla="*/ 965749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714623 w 2683151"/>
              <a:gd name="connsiteY5" fmla="*/ 955810 h 1159561"/>
              <a:gd name="connsiteX6" fmla="*/ 2683151 w 2683151"/>
              <a:gd name="connsiteY6" fmla="*/ 1159561 h 1159561"/>
              <a:gd name="connsiteX0" fmla="*/ 0 w 2732846"/>
              <a:gd name="connsiteY0" fmla="*/ 8280 h 1149622"/>
              <a:gd name="connsiteX1" fmla="*/ 0 w 2732846"/>
              <a:gd name="connsiteY1" fmla="*/ 8280 h 1149622"/>
              <a:gd name="connsiteX2" fmla="*/ 353668 w 2732846"/>
              <a:gd name="connsiteY2" fmla="*/ 25674 h 1149622"/>
              <a:gd name="connsiteX3" fmla="*/ 89038 w 2732846"/>
              <a:gd name="connsiteY3" fmla="*/ 350766 h 1149622"/>
              <a:gd name="connsiteX4" fmla="*/ 1279663 w 2732846"/>
              <a:gd name="connsiteY4" fmla="*/ 335029 h 1149622"/>
              <a:gd name="connsiteX5" fmla="*/ 714623 w 2732846"/>
              <a:gd name="connsiteY5" fmla="*/ 955810 h 1149622"/>
              <a:gd name="connsiteX6" fmla="*/ 2732846 w 2732846"/>
              <a:gd name="connsiteY6" fmla="*/ 1149622 h 1149622"/>
              <a:gd name="connsiteX0" fmla="*/ 0 w 2732846"/>
              <a:gd name="connsiteY0" fmla="*/ 8280 h 1149894"/>
              <a:gd name="connsiteX1" fmla="*/ 0 w 2732846"/>
              <a:gd name="connsiteY1" fmla="*/ 8280 h 1149894"/>
              <a:gd name="connsiteX2" fmla="*/ 353668 w 2732846"/>
              <a:gd name="connsiteY2" fmla="*/ 25674 h 1149894"/>
              <a:gd name="connsiteX3" fmla="*/ 89038 w 2732846"/>
              <a:gd name="connsiteY3" fmla="*/ 350766 h 1149894"/>
              <a:gd name="connsiteX4" fmla="*/ 1279663 w 2732846"/>
              <a:gd name="connsiteY4" fmla="*/ 335029 h 1149894"/>
              <a:gd name="connsiteX5" fmla="*/ 714623 w 2732846"/>
              <a:gd name="connsiteY5" fmla="*/ 955810 h 1149894"/>
              <a:gd name="connsiteX6" fmla="*/ 2732846 w 2732846"/>
              <a:gd name="connsiteY6" fmla="*/ 1149622 h 1149894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976"/>
              <a:gd name="connsiteX1" fmla="*/ 0 w 2732846"/>
              <a:gd name="connsiteY1" fmla="*/ 8280 h 1149976"/>
              <a:gd name="connsiteX2" fmla="*/ 353668 w 2732846"/>
              <a:gd name="connsiteY2" fmla="*/ 25674 h 1149976"/>
              <a:gd name="connsiteX3" fmla="*/ 89038 w 2732846"/>
              <a:gd name="connsiteY3" fmla="*/ 350766 h 1149976"/>
              <a:gd name="connsiteX4" fmla="*/ 1319420 w 2732846"/>
              <a:gd name="connsiteY4" fmla="*/ 474177 h 1149976"/>
              <a:gd name="connsiteX5" fmla="*/ 714623 w 2732846"/>
              <a:gd name="connsiteY5" fmla="*/ 955810 h 1149976"/>
              <a:gd name="connsiteX6" fmla="*/ 2732846 w 2732846"/>
              <a:gd name="connsiteY6" fmla="*/ 1149622 h 1149976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34768 h 1176838"/>
              <a:gd name="connsiteX1" fmla="*/ 0 w 2732846"/>
              <a:gd name="connsiteY1" fmla="*/ 34768 h 1176838"/>
              <a:gd name="connsiteX2" fmla="*/ 353668 w 2732846"/>
              <a:gd name="connsiteY2" fmla="*/ 52162 h 1176838"/>
              <a:gd name="connsiteX3" fmla="*/ 89038 w 2732846"/>
              <a:gd name="connsiteY3" fmla="*/ 377254 h 1176838"/>
              <a:gd name="connsiteX4" fmla="*/ 1319420 w 2732846"/>
              <a:gd name="connsiteY4" fmla="*/ 500665 h 1176838"/>
              <a:gd name="connsiteX5" fmla="*/ 714623 w 2732846"/>
              <a:gd name="connsiteY5" fmla="*/ 982298 h 1176838"/>
              <a:gd name="connsiteX6" fmla="*/ 2732846 w 2732846"/>
              <a:gd name="connsiteY6" fmla="*/ 1176110 h 1176838"/>
              <a:gd name="connsiteX0" fmla="*/ 0 w 2732846"/>
              <a:gd name="connsiteY0" fmla="*/ 27158 h 1169228"/>
              <a:gd name="connsiteX1" fmla="*/ 0 w 2732846"/>
              <a:gd name="connsiteY1" fmla="*/ 27158 h 1169228"/>
              <a:gd name="connsiteX2" fmla="*/ 353668 w 2732846"/>
              <a:gd name="connsiteY2" fmla="*/ 44552 h 1169228"/>
              <a:gd name="connsiteX3" fmla="*/ 89038 w 2732846"/>
              <a:gd name="connsiteY3" fmla="*/ 369644 h 1169228"/>
              <a:gd name="connsiteX4" fmla="*/ 1319420 w 2732846"/>
              <a:gd name="connsiteY4" fmla="*/ 493055 h 1169228"/>
              <a:gd name="connsiteX5" fmla="*/ 714623 w 2732846"/>
              <a:gd name="connsiteY5" fmla="*/ 974688 h 1169228"/>
              <a:gd name="connsiteX6" fmla="*/ 2732846 w 2732846"/>
              <a:gd name="connsiteY6" fmla="*/ 1168500 h 1169228"/>
              <a:gd name="connsiteX0" fmla="*/ 0 w 2732846"/>
              <a:gd name="connsiteY0" fmla="*/ 13166 h 1155236"/>
              <a:gd name="connsiteX1" fmla="*/ 24714 w 2732846"/>
              <a:gd name="connsiteY1" fmla="*/ 809 h 1155236"/>
              <a:gd name="connsiteX2" fmla="*/ 353668 w 2732846"/>
              <a:gd name="connsiteY2" fmla="*/ 30560 h 1155236"/>
              <a:gd name="connsiteX3" fmla="*/ 89038 w 2732846"/>
              <a:gd name="connsiteY3" fmla="*/ 355652 h 1155236"/>
              <a:gd name="connsiteX4" fmla="*/ 1319420 w 2732846"/>
              <a:gd name="connsiteY4" fmla="*/ 479063 h 1155236"/>
              <a:gd name="connsiteX5" fmla="*/ 714623 w 2732846"/>
              <a:gd name="connsiteY5" fmla="*/ 960696 h 1155236"/>
              <a:gd name="connsiteX6" fmla="*/ 2732846 w 2732846"/>
              <a:gd name="connsiteY6" fmla="*/ 1154508 h 1155236"/>
              <a:gd name="connsiteX0" fmla="*/ 0 w 2732846"/>
              <a:gd name="connsiteY0" fmla="*/ 0 h 1142070"/>
              <a:gd name="connsiteX1" fmla="*/ 353668 w 2732846"/>
              <a:gd name="connsiteY1" fmla="*/ 17394 h 1142070"/>
              <a:gd name="connsiteX2" fmla="*/ 89038 w 2732846"/>
              <a:gd name="connsiteY2" fmla="*/ 342486 h 1142070"/>
              <a:gd name="connsiteX3" fmla="*/ 1319420 w 2732846"/>
              <a:gd name="connsiteY3" fmla="*/ 465897 h 1142070"/>
              <a:gd name="connsiteX4" fmla="*/ 714623 w 2732846"/>
              <a:gd name="connsiteY4" fmla="*/ 947530 h 1142070"/>
              <a:gd name="connsiteX5" fmla="*/ 2732846 w 2732846"/>
              <a:gd name="connsiteY5" fmla="*/ 1141342 h 1142070"/>
              <a:gd name="connsiteX0" fmla="*/ 0 w 2732846"/>
              <a:gd name="connsiteY0" fmla="*/ 0 h 1142070"/>
              <a:gd name="connsiteX1" fmla="*/ 353668 w 2732846"/>
              <a:gd name="connsiteY1" fmla="*/ 17394 h 1142070"/>
              <a:gd name="connsiteX2" fmla="*/ 89038 w 2732846"/>
              <a:gd name="connsiteY2" fmla="*/ 342486 h 1142070"/>
              <a:gd name="connsiteX3" fmla="*/ 1319420 w 2732846"/>
              <a:gd name="connsiteY3" fmla="*/ 465897 h 1142070"/>
              <a:gd name="connsiteX4" fmla="*/ 714623 w 2732846"/>
              <a:gd name="connsiteY4" fmla="*/ 947530 h 1142070"/>
              <a:gd name="connsiteX5" fmla="*/ 2732846 w 2732846"/>
              <a:gd name="connsiteY5" fmla="*/ 1141342 h 1142070"/>
              <a:gd name="connsiteX0" fmla="*/ 0 w 2732846"/>
              <a:gd name="connsiteY0" fmla="*/ 13890 h 1155960"/>
              <a:gd name="connsiteX1" fmla="*/ 353668 w 2732846"/>
              <a:gd name="connsiteY1" fmla="*/ 31284 h 1155960"/>
              <a:gd name="connsiteX2" fmla="*/ 89038 w 2732846"/>
              <a:gd name="connsiteY2" fmla="*/ 356376 h 1155960"/>
              <a:gd name="connsiteX3" fmla="*/ 1319420 w 2732846"/>
              <a:gd name="connsiteY3" fmla="*/ 479787 h 1155960"/>
              <a:gd name="connsiteX4" fmla="*/ 714623 w 2732846"/>
              <a:gd name="connsiteY4" fmla="*/ 961420 h 1155960"/>
              <a:gd name="connsiteX5" fmla="*/ 2732846 w 2732846"/>
              <a:gd name="connsiteY5" fmla="*/ 1155232 h 1155960"/>
              <a:gd name="connsiteX0" fmla="*/ 0 w 2732846"/>
              <a:gd name="connsiteY0" fmla="*/ 10746 h 1152816"/>
              <a:gd name="connsiteX1" fmla="*/ 353668 w 2732846"/>
              <a:gd name="connsiteY1" fmla="*/ 28140 h 1152816"/>
              <a:gd name="connsiteX2" fmla="*/ 89038 w 2732846"/>
              <a:gd name="connsiteY2" fmla="*/ 353232 h 1152816"/>
              <a:gd name="connsiteX3" fmla="*/ 1319420 w 2732846"/>
              <a:gd name="connsiteY3" fmla="*/ 476643 h 1152816"/>
              <a:gd name="connsiteX4" fmla="*/ 714623 w 2732846"/>
              <a:gd name="connsiteY4" fmla="*/ 958276 h 1152816"/>
              <a:gd name="connsiteX5" fmla="*/ 2732846 w 2732846"/>
              <a:gd name="connsiteY5" fmla="*/ 1152088 h 1152816"/>
              <a:gd name="connsiteX0" fmla="*/ 0 w 2732846"/>
              <a:gd name="connsiteY0" fmla="*/ 10746 h 1152816"/>
              <a:gd name="connsiteX1" fmla="*/ 353668 w 2732846"/>
              <a:gd name="connsiteY1" fmla="*/ 28140 h 1152816"/>
              <a:gd name="connsiteX2" fmla="*/ 89038 w 2732846"/>
              <a:gd name="connsiteY2" fmla="*/ 353232 h 1152816"/>
              <a:gd name="connsiteX3" fmla="*/ 1319420 w 2732846"/>
              <a:gd name="connsiteY3" fmla="*/ 476643 h 1152816"/>
              <a:gd name="connsiteX4" fmla="*/ 714623 w 2732846"/>
              <a:gd name="connsiteY4" fmla="*/ 958276 h 1152816"/>
              <a:gd name="connsiteX5" fmla="*/ 2732846 w 2732846"/>
              <a:gd name="connsiteY5" fmla="*/ 1152088 h 1152816"/>
              <a:gd name="connsiteX0" fmla="*/ 16003 w 2748849"/>
              <a:gd name="connsiteY0" fmla="*/ 10875 h 1152945"/>
              <a:gd name="connsiteX1" fmla="*/ 369671 w 2748849"/>
              <a:gd name="connsiteY1" fmla="*/ 28269 h 1152945"/>
              <a:gd name="connsiteX2" fmla="*/ 67971 w 2748849"/>
              <a:gd name="connsiteY2" fmla="*/ 324528 h 1152945"/>
              <a:gd name="connsiteX3" fmla="*/ 1335423 w 2748849"/>
              <a:gd name="connsiteY3" fmla="*/ 476772 h 1152945"/>
              <a:gd name="connsiteX4" fmla="*/ 730626 w 2748849"/>
              <a:gd name="connsiteY4" fmla="*/ 958405 h 1152945"/>
              <a:gd name="connsiteX5" fmla="*/ 2748849 w 2748849"/>
              <a:gd name="connsiteY5" fmla="*/ 1152217 h 1152945"/>
              <a:gd name="connsiteX0" fmla="*/ 0 w 2732846"/>
              <a:gd name="connsiteY0" fmla="*/ 10875 h 1152945"/>
              <a:gd name="connsiteX1" fmla="*/ 353668 w 2732846"/>
              <a:gd name="connsiteY1" fmla="*/ 28269 h 1152945"/>
              <a:gd name="connsiteX2" fmla="*/ 51968 w 2732846"/>
              <a:gd name="connsiteY2" fmla="*/ 324528 h 1152945"/>
              <a:gd name="connsiteX3" fmla="*/ 1319420 w 2732846"/>
              <a:gd name="connsiteY3" fmla="*/ 476772 h 1152945"/>
              <a:gd name="connsiteX4" fmla="*/ 714623 w 2732846"/>
              <a:gd name="connsiteY4" fmla="*/ 958405 h 1152945"/>
              <a:gd name="connsiteX5" fmla="*/ 2732846 w 2732846"/>
              <a:gd name="connsiteY5" fmla="*/ 1152217 h 1152945"/>
              <a:gd name="connsiteX0" fmla="*/ 0 w 2732846"/>
              <a:gd name="connsiteY0" fmla="*/ 10179 h 1152249"/>
              <a:gd name="connsiteX1" fmla="*/ 353668 w 2732846"/>
              <a:gd name="connsiteY1" fmla="*/ 27573 h 1152249"/>
              <a:gd name="connsiteX2" fmla="*/ 51968 w 2732846"/>
              <a:gd name="connsiteY2" fmla="*/ 323832 h 1152249"/>
              <a:gd name="connsiteX3" fmla="*/ 1319420 w 2732846"/>
              <a:gd name="connsiteY3" fmla="*/ 476076 h 1152249"/>
              <a:gd name="connsiteX4" fmla="*/ 714623 w 2732846"/>
              <a:gd name="connsiteY4" fmla="*/ 957709 h 1152249"/>
              <a:gd name="connsiteX5" fmla="*/ 2732846 w 2732846"/>
              <a:gd name="connsiteY5" fmla="*/ 1151521 h 1152249"/>
              <a:gd name="connsiteX0" fmla="*/ 0 w 2732846"/>
              <a:gd name="connsiteY0" fmla="*/ 19019 h 1161089"/>
              <a:gd name="connsiteX1" fmla="*/ 353668 w 2732846"/>
              <a:gd name="connsiteY1" fmla="*/ 36413 h 1161089"/>
              <a:gd name="connsiteX2" fmla="*/ 51968 w 2732846"/>
              <a:gd name="connsiteY2" fmla="*/ 332672 h 1161089"/>
              <a:gd name="connsiteX3" fmla="*/ 1319420 w 2732846"/>
              <a:gd name="connsiteY3" fmla="*/ 484916 h 1161089"/>
              <a:gd name="connsiteX4" fmla="*/ 714623 w 2732846"/>
              <a:gd name="connsiteY4" fmla="*/ 966549 h 1161089"/>
              <a:gd name="connsiteX5" fmla="*/ 2732846 w 2732846"/>
              <a:gd name="connsiteY5" fmla="*/ 1160361 h 1161089"/>
              <a:gd name="connsiteX0" fmla="*/ 0 w 2732846"/>
              <a:gd name="connsiteY0" fmla="*/ 17544 h 1159614"/>
              <a:gd name="connsiteX1" fmla="*/ 353668 w 2732846"/>
              <a:gd name="connsiteY1" fmla="*/ 34938 h 1159614"/>
              <a:gd name="connsiteX2" fmla="*/ 51968 w 2732846"/>
              <a:gd name="connsiteY2" fmla="*/ 331197 h 1159614"/>
              <a:gd name="connsiteX3" fmla="*/ 1319420 w 2732846"/>
              <a:gd name="connsiteY3" fmla="*/ 483441 h 1159614"/>
              <a:gd name="connsiteX4" fmla="*/ 714623 w 2732846"/>
              <a:gd name="connsiteY4" fmla="*/ 965074 h 1159614"/>
              <a:gd name="connsiteX5" fmla="*/ 2732846 w 2732846"/>
              <a:gd name="connsiteY5" fmla="*/ 1158886 h 1159614"/>
              <a:gd name="connsiteX0" fmla="*/ 0 w 2732846"/>
              <a:gd name="connsiteY0" fmla="*/ 19330 h 1161400"/>
              <a:gd name="connsiteX1" fmla="*/ 353668 w 2732846"/>
              <a:gd name="connsiteY1" fmla="*/ 36724 h 1161400"/>
              <a:gd name="connsiteX2" fmla="*/ 51968 w 2732846"/>
              <a:gd name="connsiteY2" fmla="*/ 332983 h 1161400"/>
              <a:gd name="connsiteX3" fmla="*/ 1319420 w 2732846"/>
              <a:gd name="connsiteY3" fmla="*/ 485227 h 1161400"/>
              <a:gd name="connsiteX4" fmla="*/ 714623 w 2732846"/>
              <a:gd name="connsiteY4" fmla="*/ 966860 h 1161400"/>
              <a:gd name="connsiteX5" fmla="*/ 2732846 w 2732846"/>
              <a:gd name="connsiteY5" fmla="*/ 1160672 h 1161400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8643"/>
              <a:gd name="connsiteX1" fmla="*/ 353668 w 2732846"/>
              <a:gd name="connsiteY1" fmla="*/ 38517 h 1168643"/>
              <a:gd name="connsiteX2" fmla="*/ 51968 w 2732846"/>
              <a:gd name="connsiteY2" fmla="*/ 334776 h 1168643"/>
              <a:gd name="connsiteX3" fmla="*/ 1319420 w 2732846"/>
              <a:gd name="connsiteY3" fmla="*/ 487020 h 1168643"/>
              <a:gd name="connsiteX4" fmla="*/ 714623 w 2732846"/>
              <a:gd name="connsiteY4" fmla="*/ 968653 h 1168643"/>
              <a:gd name="connsiteX5" fmla="*/ 2732846 w 2732846"/>
              <a:gd name="connsiteY5" fmla="*/ 1162465 h 1168643"/>
              <a:gd name="connsiteX0" fmla="*/ 0 w 2732846"/>
              <a:gd name="connsiteY0" fmla="*/ 21123 h 1164454"/>
              <a:gd name="connsiteX1" fmla="*/ 353668 w 2732846"/>
              <a:gd name="connsiteY1" fmla="*/ 38517 h 1164454"/>
              <a:gd name="connsiteX2" fmla="*/ 51968 w 2732846"/>
              <a:gd name="connsiteY2" fmla="*/ 334776 h 1164454"/>
              <a:gd name="connsiteX3" fmla="*/ 1319420 w 2732846"/>
              <a:gd name="connsiteY3" fmla="*/ 487020 h 1164454"/>
              <a:gd name="connsiteX4" fmla="*/ 714623 w 2732846"/>
              <a:gd name="connsiteY4" fmla="*/ 968653 h 1164454"/>
              <a:gd name="connsiteX5" fmla="*/ 2732846 w 2732846"/>
              <a:gd name="connsiteY5" fmla="*/ 1162465 h 1164454"/>
              <a:gd name="connsiteX0" fmla="*/ 0 w 2732846"/>
              <a:gd name="connsiteY0" fmla="*/ 21123 h 1163162"/>
              <a:gd name="connsiteX1" fmla="*/ 353668 w 2732846"/>
              <a:gd name="connsiteY1" fmla="*/ 38517 h 1163162"/>
              <a:gd name="connsiteX2" fmla="*/ 51968 w 2732846"/>
              <a:gd name="connsiteY2" fmla="*/ 334776 h 1163162"/>
              <a:gd name="connsiteX3" fmla="*/ 1319420 w 2732846"/>
              <a:gd name="connsiteY3" fmla="*/ 487020 h 1163162"/>
              <a:gd name="connsiteX4" fmla="*/ 714623 w 2732846"/>
              <a:gd name="connsiteY4" fmla="*/ 968653 h 1163162"/>
              <a:gd name="connsiteX5" fmla="*/ 2732846 w 2732846"/>
              <a:gd name="connsiteY5" fmla="*/ 1162465 h 1163162"/>
              <a:gd name="connsiteX0" fmla="*/ 0 w 2732846"/>
              <a:gd name="connsiteY0" fmla="*/ 21123 h 1163261"/>
              <a:gd name="connsiteX1" fmla="*/ 353668 w 2732846"/>
              <a:gd name="connsiteY1" fmla="*/ 38517 h 1163261"/>
              <a:gd name="connsiteX2" fmla="*/ 51968 w 2732846"/>
              <a:gd name="connsiteY2" fmla="*/ 334776 h 1163261"/>
              <a:gd name="connsiteX3" fmla="*/ 1319420 w 2732846"/>
              <a:gd name="connsiteY3" fmla="*/ 487020 h 1163261"/>
              <a:gd name="connsiteX4" fmla="*/ 813478 w 2732846"/>
              <a:gd name="connsiteY4" fmla="*/ 972771 h 1163261"/>
              <a:gd name="connsiteX5" fmla="*/ 2732846 w 2732846"/>
              <a:gd name="connsiteY5" fmla="*/ 1162465 h 1163261"/>
              <a:gd name="connsiteX0" fmla="*/ 0 w 2732846"/>
              <a:gd name="connsiteY0" fmla="*/ 12921 h 1155059"/>
              <a:gd name="connsiteX1" fmla="*/ 353668 w 2732846"/>
              <a:gd name="connsiteY1" fmla="*/ 30315 h 1155059"/>
              <a:gd name="connsiteX2" fmla="*/ 113752 w 2732846"/>
              <a:gd name="connsiteY2" fmla="*/ 355407 h 1155059"/>
              <a:gd name="connsiteX3" fmla="*/ 1319420 w 2732846"/>
              <a:gd name="connsiteY3" fmla="*/ 478818 h 1155059"/>
              <a:gd name="connsiteX4" fmla="*/ 813478 w 2732846"/>
              <a:gd name="connsiteY4" fmla="*/ 964569 h 1155059"/>
              <a:gd name="connsiteX5" fmla="*/ 2732846 w 2732846"/>
              <a:gd name="connsiteY5" fmla="*/ 1154263 h 1155059"/>
              <a:gd name="connsiteX0" fmla="*/ 0 w 2728727"/>
              <a:gd name="connsiteY0" fmla="*/ 12921 h 1269694"/>
              <a:gd name="connsiteX1" fmla="*/ 353668 w 2728727"/>
              <a:gd name="connsiteY1" fmla="*/ 30315 h 1269694"/>
              <a:gd name="connsiteX2" fmla="*/ 113752 w 2728727"/>
              <a:gd name="connsiteY2" fmla="*/ 355407 h 1269694"/>
              <a:gd name="connsiteX3" fmla="*/ 1319420 w 2728727"/>
              <a:gd name="connsiteY3" fmla="*/ 478818 h 1269694"/>
              <a:gd name="connsiteX4" fmla="*/ 813478 w 2728727"/>
              <a:gd name="connsiteY4" fmla="*/ 964569 h 1269694"/>
              <a:gd name="connsiteX5" fmla="*/ 2728727 w 2728727"/>
              <a:gd name="connsiteY5" fmla="*/ 1269593 h 1269694"/>
              <a:gd name="connsiteX0" fmla="*/ 0 w 2728727"/>
              <a:gd name="connsiteY0" fmla="*/ 12921 h 1269593"/>
              <a:gd name="connsiteX1" fmla="*/ 353668 w 2728727"/>
              <a:gd name="connsiteY1" fmla="*/ 30315 h 1269593"/>
              <a:gd name="connsiteX2" fmla="*/ 113752 w 2728727"/>
              <a:gd name="connsiteY2" fmla="*/ 355407 h 1269593"/>
              <a:gd name="connsiteX3" fmla="*/ 1319420 w 2728727"/>
              <a:gd name="connsiteY3" fmla="*/ 478818 h 1269593"/>
              <a:gd name="connsiteX4" fmla="*/ 813478 w 2728727"/>
              <a:gd name="connsiteY4" fmla="*/ 964569 h 1269593"/>
              <a:gd name="connsiteX5" fmla="*/ 2728727 w 2728727"/>
              <a:gd name="connsiteY5" fmla="*/ 1269593 h 1269593"/>
              <a:gd name="connsiteX0" fmla="*/ 0 w 2728727"/>
              <a:gd name="connsiteY0" fmla="*/ 12921 h 1269593"/>
              <a:gd name="connsiteX1" fmla="*/ 353668 w 2728727"/>
              <a:gd name="connsiteY1" fmla="*/ 30315 h 1269593"/>
              <a:gd name="connsiteX2" fmla="*/ 113752 w 2728727"/>
              <a:gd name="connsiteY2" fmla="*/ 355407 h 1269593"/>
              <a:gd name="connsiteX3" fmla="*/ 1319420 w 2728727"/>
              <a:gd name="connsiteY3" fmla="*/ 478818 h 1269593"/>
              <a:gd name="connsiteX4" fmla="*/ 813478 w 2728727"/>
              <a:gd name="connsiteY4" fmla="*/ 964569 h 1269593"/>
              <a:gd name="connsiteX5" fmla="*/ 2728727 w 2728727"/>
              <a:gd name="connsiteY5" fmla="*/ 1269593 h 1269593"/>
              <a:gd name="connsiteX0" fmla="*/ 0 w 2410675"/>
              <a:gd name="connsiteY0" fmla="*/ 12921 h 1239776"/>
              <a:gd name="connsiteX1" fmla="*/ 353668 w 2410675"/>
              <a:gd name="connsiteY1" fmla="*/ 30315 h 1239776"/>
              <a:gd name="connsiteX2" fmla="*/ 113752 w 2410675"/>
              <a:gd name="connsiteY2" fmla="*/ 355407 h 1239776"/>
              <a:gd name="connsiteX3" fmla="*/ 1319420 w 2410675"/>
              <a:gd name="connsiteY3" fmla="*/ 478818 h 1239776"/>
              <a:gd name="connsiteX4" fmla="*/ 813478 w 2410675"/>
              <a:gd name="connsiteY4" fmla="*/ 964569 h 1239776"/>
              <a:gd name="connsiteX5" fmla="*/ 2410675 w 2410675"/>
              <a:gd name="connsiteY5" fmla="*/ 1239776 h 123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0675" h="1239776">
                <a:moveTo>
                  <a:pt x="0" y="12921"/>
                </a:moveTo>
                <a:cubicBezTo>
                  <a:pt x="138484" y="14600"/>
                  <a:pt x="334709" y="-26766"/>
                  <a:pt x="353668" y="30315"/>
                </a:cubicBezTo>
                <a:cubicBezTo>
                  <a:pt x="372627" y="87396"/>
                  <a:pt x="-3918" y="286589"/>
                  <a:pt x="113752" y="355407"/>
                </a:cubicBezTo>
                <a:cubicBezTo>
                  <a:pt x="296985" y="462569"/>
                  <a:pt x="1202799" y="377291"/>
                  <a:pt x="1319420" y="478818"/>
                </a:cubicBezTo>
                <a:cubicBezTo>
                  <a:pt x="1436041" y="580345"/>
                  <a:pt x="631602" y="837743"/>
                  <a:pt x="813478" y="964569"/>
                </a:cubicBezTo>
                <a:cubicBezTo>
                  <a:pt x="995354" y="1091395"/>
                  <a:pt x="1904649" y="1178843"/>
                  <a:pt x="2410675" y="1239776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95633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438400" y="2391507"/>
            <a:ext cx="81006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dirty="0">
                <a:latin typeface="Constantia" pitchFamily="18" charset="0"/>
              </a:rPr>
              <a:t>Produženi boravak je osmišljen na način da postoji vrijeme za odmor i igru, obroke, aktivnosti na zraku, radionice, provođenje slobodnog vremena, organizirano slobodno vrijeme i </a:t>
            </a:r>
            <a:r>
              <a:rPr lang="hr-HR" sz="2400" b="1" dirty="0">
                <a:latin typeface="Constantia" pitchFamily="18" charset="0"/>
              </a:rPr>
              <a:t>pisanje domaće zadaće</a:t>
            </a:r>
            <a:r>
              <a:rPr lang="hr-HR" sz="2400" dirty="0">
                <a:latin typeface="Constantia" pitchFamily="18" charset="0"/>
              </a:rPr>
              <a:t>. </a:t>
            </a:r>
            <a:endParaRPr lang="hr-HR" sz="2400" dirty="0" smtClean="0">
              <a:latin typeface="Constantia" pitchFamily="18" charset="0"/>
            </a:endParaRPr>
          </a:p>
          <a:p>
            <a:pPr algn="just"/>
            <a:r>
              <a:rPr lang="hr-HR" sz="2400" b="1" dirty="0" smtClean="0">
                <a:latin typeface="Constantia" pitchFamily="18" charset="0"/>
              </a:rPr>
              <a:t>Pisanje </a:t>
            </a:r>
            <a:r>
              <a:rPr lang="hr-HR" sz="2400" b="1" dirty="0">
                <a:latin typeface="Constantia" pitchFamily="18" charset="0"/>
              </a:rPr>
              <a:t>domaće zadaće</a:t>
            </a:r>
            <a:r>
              <a:rPr lang="hr-HR" sz="2400" dirty="0">
                <a:latin typeface="Constantia" pitchFamily="18" charset="0"/>
              </a:rPr>
              <a:t> pratit će plan i program 1., 2. i 3. razreda, u dogovoru s učiteljicama. </a:t>
            </a:r>
          </a:p>
        </p:txBody>
      </p:sp>
    </p:spTree>
    <p:extLst>
      <p:ext uri="{BB962C8B-B14F-4D97-AF65-F5344CB8AC3E}">
        <p14:creationId xmlns:p14="http://schemas.microsoft.com/office/powerpoint/2010/main" val="371060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047999" y="2690336"/>
            <a:ext cx="80889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200" dirty="0">
                <a:latin typeface="Constantia" pitchFamily="18" charset="0"/>
              </a:rPr>
              <a:t>Domaća zadaća ponekad možda neće biti riješena u potpunosti iz nekoliko razloga: heterogenost razrednih odjela, vrste zadataka, što znači da postoje zadatci koji se trebaju rješavati unutar obitelji jer su takva pitanja, ili pak zahtijevaju neko istraživanje i sl. </a:t>
            </a:r>
          </a:p>
        </p:txBody>
      </p:sp>
    </p:spTree>
    <p:extLst>
      <p:ext uri="{BB962C8B-B14F-4D97-AF65-F5344CB8AC3E}">
        <p14:creationId xmlns:p14="http://schemas.microsoft.com/office/powerpoint/2010/main" val="47432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860431" y="2690336"/>
            <a:ext cx="86750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200" dirty="0">
                <a:latin typeface="Constantia" pitchFamily="18" charset="0"/>
              </a:rPr>
              <a:t>Također, s obzirom da se radi u izrazito heterogenoj skupini, pisanje sastavaka, izrada raznih rekvizita, učenje čitanja i pjesmica napamet nije lako ostvarivo pa to nećemo raditi u boravku</a:t>
            </a:r>
            <a:r>
              <a:rPr lang="hr-HR" sz="2200" dirty="0" smtClean="0">
                <a:latin typeface="Constantia" pitchFamily="18" charset="0"/>
              </a:rPr>
              <a:t>.</a:t>
            </a:r>
          </a:p>
          <a:p>
            <a:pPr algn="just"/>
            <a:r>
              <a:rPr lang="hr-HR" sz="2200" dirty="0" smtClean="0">
                <a:latin typeface="Constantia" pitchFamily="18" charset="0"/>
              </a:rPr>
              <a:t> </a:t>
            </a:r>
            <a:r>
              <a:rPr lang="hr-HR" sz="2200" b="1" dirty="0">
                <a:latin typeface="Constantia" pitchFamily="18" charset="0"/>
              </a:rPr>
              <a:t>Iz tog razloga uvijek provjerite s djetetom što je bilo za DZ i dovršite istu ako je potrebno.  </a:t>
            </a:r>
            <a:endParaRPr lang="hr-HR" sz="2200" dirty="0">
              <a:latin typeface="Constantia" pitchFamily="18" charset="0"/>
            </a:endParaRPr>
          </a:p>
        </p:txBody>
      </p:sp>
      <p:sp>
        <p:nvSpPr>
          <p:cNvPr id="2" name="Strelica udesno 1"/>
          <p:cNvSpPr/>
          <p:nvPr/>
        </p:nvSpPr>
        <p:spPr>
          <a:xfrm>
            <a:off x="2590801" y="3745523"/>
            <a:ext cx="363415" cy="339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09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617</Words>
  <Application>Microsoft Office PowerPoint</Application>
  <PresentationFormat>Široki zaslon</PresentationFormat>
  <Paragraphs>81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13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16</vt:i4>
      </vt:variant>
    </vt:vector>
  </HeadingPairs>
  <TitlesOfParts>
    <vt:vector size="32" baseType="lpstr">
      <vt:lpstr>맑은 고딕</vt:lpstr>
      <vt:lpstr>Aharoni</vt:lpstr>
      <vt:lpstr>Algerian</vt:lpstr>
      <vt:lpstr>Arial</vt:lpstr>
      <vt:lpstr>Arial Unicode MS</vt:lpstr>
      <vt:lpstr>Baskerville Old Face</vt:lpstr>
      <vt:lpstr>Calibri</vt:lpstr>
      <vt:lpstr>Constantia</vt:lpstr>
      <vt:lpstr>David</vt:lpstr>
      <vt:lpstr>FZShuTi</vt:lpstr>
      <vt:lpstr>Lucida Bright</vt:lpstr>
      <vt:lpstr>Times New Roman</vt:lpstr>
      <vt:lpstr>Wingdings</vt:lpstr>
      <vt:lpstr>Cover and End Slide Master</vt:lpstr>
      <vt:lpstr>Contents Slide Master</vt:lpstr>
      <vt:lpstr>Section Break Slide Master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Profesor</cp:lastModifiedBy>
  <cp:revision>100</cp:revision>
  <dcterms:created xsi:type="dcterms:W3CDTF">2020-01-20T05:08:25Z</dcterms:created>
  <dcterms:modified xsi:type="dcterms:W3CDTF">2023-09-08T12:17:00Z</dcterms:modified>
</cp:coreProperties>
</file>